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73" roundtripDataSignature="AMtx7mhG7IW7NayvepyEXHw6CG1o38Us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customschemas.google.com/relationships/presentationmetadata" Target="metadata"/><Relationship Id="rId72" Type="http://schemas.openxmlformats.org/officeDocument/2006/relationships/slide" Target="slides/slide67.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6" name="Shape 496"/>
        <p:cNvGrpSpPr/>
        <p:nvPr/>
      </p:nvGrpSpPr>
      <p:grpSpPr>
        <a:xfrm>
          <a:off x="0" y="0"/>
          <a:ext cx="0" cy="0"/>
          <a:chOff x="0" y="0"/>
          <a:chExt cx="0" cy="0"/>
        </a:xfrm>
      </p:grpSpPr>
      <p:sp>
        <p:nvSpPr>
          <p:cNvPr id="497" name="Google Shape;49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1" name="Shape 511"/>
        <p:cNvGrpSpPr/>
        <p:nvPr/>
      </p:nvGrpSpPr>
      <p:grpSpPr>
        <a:xfrm>
          <a:off x="0" y="0"/>
          <a:ext cx="0" cy="0"/>
          <a:chOff x="0" y="0"/>
          <a:chExt cx="0" cy="0"/>
        </a:xfrm>
      </p:grpSpPr>
      <p:sp>
        <p:nvSpPr>
          <p:cNvPr id="512" name="Google Shape;51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9" name="Shape 519"/>
        <p:cNvGrpSpPr/>
        <p:nvPr/>
      </p:nvGrpSpPr>
      <p:grpSpPr>
        <a:xfrm>
          <a:off x="0" y="0"/>
          <a:ext cx="0" cy="0"/>
          <a:chOff x="0" y="0"/>
          <a:chExt cx="0" cy="0"/>
        </a:xfrm>
      </p:grpSpPr>
      <p:sp>
        <p:nvSpPr>
          <p:cNvPr id="520" name="Google Shape;52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5" name="Shape 525"/>
        <p:cNvGrpSpPr/>
        <p:nvPr/>
      </p:nvGrpSpPr>
      <p:grpSpPr>
        <a:xfrm>
          <a:off x="0" y="0"/>
          <a:ext cx="0" cy="0"/>
          <a:chOff x="0" y="0"/>
          <a:chExt cx="0" cy="0"/>
        </a:xfrm>
      </p:grpSpPr>
      <p:sp>
        <p:nvSpPr>
          <p:cNvPr id="526" name="Google Shape;52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3" name="Shape 533"/>
        <p:cNvGrpSpPr/>
        <p:nvPr/>
      </p:nvGrpSpPr>
      <p:grpSpPr>
        <a:xfrm>
          <a:off x="0" y="0"/>
          <a:ext cx="0" cy="0"/>
          <a:chOff x="0" y="0"/>
          <a:chExt cx="0" cy="0"/>
        </a:xfrm>
      </p:grpSpPr>
      <p:sp>
        <p:nvSpPr>
          <p:cNvPr id="534" name="Google Shape;53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1" name="Shape 541"/>
        <p:cNvGrpSpPr/>
        <p:nvPr/>
      </p:nvGrpSpPr>
      <p:grpSpPr>
        <a:xfrm>
          <a:off x="0" y="0"/>
          <a:ext cx="0" cy="0"/>
          <a:chOff x="0" y="0"/>
          <a:chExt cx="0" cy="0"/>
        </a:xfrm>
      </p:grpSpPr>
      <p:sp>
        <p:nvSpPr>
          <p:cNvPr id="542" name="Google Shape;54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7" name="Shape 547"/>
        <p:cNvGrpSpPr/>
        <p:nvPr/>
      </p:nvGrpSpPr>
      <p:grpSpPr>
        <a:xfrm>
          <a:off x="0" y="0"/>
          <a:ext cx="0" cy="0"/>
          <a:chOff x="0" y="0"/>
          <a:chExt cx="0" cy="0"/>
        </a:xfrm>
      </p:grpSpPr>
      <p:sp>
        <p:nvSpPr>
          <p:cNvPr id="548" name="Google Shape;54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 name="Shape 555"/>
        <p:cNvGrpSpPr/>
        <p:nvPr/>
      </p:nvGrpSpPr>
      <p:grpSpPr>
        <a:xfrm>
          <a:off x="0" y="0"/>
          <a:ext cx="0" cy="0"/>
          <a:chOff x="0" y="0"/>
          <a:chExt cx="0" cy="0"/>
        </a:xfrm>
      </p:grpSpPr>
      <p:sp>
        <p:nvSpPr>
          <p:cNvPr id="556" name="Google Shape;55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4" name="Shape 564"/>
        <p:cNvGrpSpPr/>
        <p:nvPr/>
      </p:nvGrpSpPr>
      <p:grpSpPr>
        <a:xfrm>
          <a:off x="0" y="0"/>
          <a:ext cx="0" cy="0"/>
          <a:chOff x="0" y="0"/>
          <a:chExt cx="0" cy="0"/>
        </a:xfrm>
      </p:grpSpPr>
      <p:sp>
        <p:nvSpPr>
          <p:cNvPr id="565" name="Google Shape;56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1" name="Shape 571"/>
        <p:cNvGrpSpPr/>
        <p:nvPr/>
      </p:nvGrpSpPr>
      <p:grpSpPr>
        <a:xfrm>
          <a:off x="0" y="0"/>
          <a:ext cx="0" cy="0"/>
          <a:chOff x="0" y="0"/>
          <a:chExt cx="0" cy="0"/>
        </a:xfrm>
      </p:grpSpPr>
      <p:sp>
        <p:nvSpPr>
          <p:cNvPr id="572" name="Google Shape;57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0" name="Shape 580"/>
        <p:cNvGrpSpPr/>
        <p:nvPr/>
      </p:nvGrpSpPr>
      <p:grpSpPr>
        <a:xfrm>
          <a:off x="0" y="0"/>
          <a:ext cx="0" cy="0"/>
          <a:chOff x="0" y="0"/>
          <a:chExt cx="0" cy="0"/>
        </a:xfrm>
      </p:grpSpPr>
      <p:sp>
        <p:nvSpPr>
          <p:cNvPr id="581" name="Google Shape;58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1" name="Shape 591"/>
        <p:cNvGrpSpPr/>
        <p:nvPr/>
      </p:nvGrpSpPr>
      <p:grpSpPr>
        <a:xfrm>
          <a:off x="0" y="0"/>
          <a:ext cx="0" cy="0"/>
          <a:chOff x="0" y="0"/>
          <a:chExt cx="0" cy="0"/>
        </a:xfrm>
      </p:grpSpPr>
      <p:sp>
        <p:nvSpPr>
          <p:cNvPr id="592" name="Google Shape;59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9" name="Shape 599"/>
        <p:cNvGrpSpPr/>
        <p:nvPr/>
      </p:nvGrpSpPr>
      <p:grpSpPr>
        <a:xfrm>
          <a:off x="0" y="0"/>
          <a:ext cx="0" cy="0"/>
          <a:chOff x="0" y="0"/>
          <a:chExt cx="0" cy="0"/>
        </a:xfrm>
      </p:grpSpPr>
      <p:sp>
        <p:nvSpPr>
          <p:cNvPr id="600" name="Google Shape;60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7" name="Shape 607"/>
        <p:cNvGrpSpPr/>
        <p:nvPr/>
      </p:nvGrpSpPr>
      <p:grpSpPr>
        <a:xfrm>
          <a:off x="0" y="0"/>
          <a:ext cx="0" cy="0"/>
          <a:chOff x="0" y="0"/>
          <a:chExt cx="0" cy="0"/>
        </a:xfrm>
      </p:grpSpPr>
      <p:sp>
        <p:nvSpPr>
          <p:cNvPr id="608" name="Google Shape;60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3" name="Shape 613"/>
        <p:cNvGrpSpPr/>
        <p:nvPr/>
      </p:nvGrpSpPr>
      <p:grpSpPr>
        <a:xfrm>
          <a:off x="0" y="0"/>
          <a:ext cx="0" cy="0"/>
          <a:chOff x="0" y="0"/>
          <a:chExt cx="0" cy="0"/>
        </a:xfrm>
      </p:grpSpPr>
      <p:sp>
        <p:nvSpPr>
          <p:cNvPr id="614" name="Google Shape;61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8" name="Shape 618"/>
        <p:cNvGrpSpPr/>
        <p:nvPr/>
      </p:nvGrpSpPr>
      <p:grpSpPr>
        <a:xfrm>
          <a:off x="0" y="0"/>
          <a:ext cx="0" cy="0"/>
          <a:chOff x="0" y="0"/>
          <a:chExt cx="0" cy="0"/>
        </a:xfrm>
      </p:grpSpPr>
      <p:sp>
        <p:nvSpPr>
          <p:cNvPr id="619" name="Google Shape;61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0" name="Google Shape;62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3" name="Shape 623"/>
        <p:cNvGrpSpPr/>
        <p:nvPr/>
      </p:nvGrpSpPr>
      <p:grpSpPr>
        <a:xfrm>
          <a:off x="0" y="0"/>
          <a:ext cx="0" cy="0"/>
          <a:chOff x="0" y="0"/>
          <a:chExt cx="0" cy="0"/>
        </a:xfrm>
      </p:grpSpPr>
      <p:sp>
        <p:nvSpPr>
          <p:cNvPr id="624" name="Google Shape;62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1" name="Shape 631"/>
        <p:cNvGrpSpPr/>
        <p:nvPr/>
      </p:nvGrpSpPr>
      <p:grpSpPr>
        <a:xfrm>
          <a:off x="0" y="0"/>
          <a:ext cx="0" cy="0"/>
          <a:chOff x="0" y="0"/>
          <a:chExt cx="0" cy="0"/>
        </a:xfrm>
      </p:grpSpPr>
      <p:sp>
        <p:nvSpPr>
          <p:cNvPr id="632" name="Google Shape;63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2" name="Shape 642"/>
        <p:cNvGrpSpPr/>
        <p:nvPr/>
      </p:nvGrpSpPr>
      <p:grpSpPr>
        <a:xfrm>
          <a:off x="0" y="0"/>
          <a:ext cx="0" cy="0"/>
          <a:chOff x="0" y="0"/>
          <a:chExt cx="0" cy="0"/>
        </a:xfrm>
      </p:grpSpPr>
      <p:sp>
        <p:nvSpPr>
          <p:cNvPr id="643" name="Google Shape;64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0" name="Shape 650"/>
        <p:cNvGrpSpPr/>
        <p:nvPr/>
      </p:nvGrpSpPr>
      <p:grpSpPr>
        <a:xfrm>
          <a:off x="0" y="0"/>
          <a:ext cx="0" cy="0"/>
          <a:chOff x="0" y="0"/>
          <a:chExt cx="0" cy="0"/>
        </a:xfrm>
      </p:grpSpPr>
      <p:sp>
        <p:nvSpPr>
          <p:cNvPr id="651" name="Google Shape;65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1" name="Shape 661"/>
        <p:cNvGrpSpPr/>
        <p:nvPr/>
      </p:nvGrpSpPr>
      <p:grpSpPr>
        <a:xfrm>
          <a:off x="0" y="0"/>
          <a:ext cx="0" cy="0"/>
          <a:chOff x="0" y="0"/>
          <a:chExt cx="0" cy="0"/>
        </a:xfrm>
      </p:grpSpPr>
      <p:sp>
        <p:nvSpPr>
          <p:cNvPr id="662" name="Google Shape;66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8" name="Shape 668"/>
        <p:cNvGrpSpPr/>
        <p:nvPr/>
      </p:nvGrpSpPr>
      <p:grpSpPr>
        <a:xfrm>
          <a:off x="0" y="0"/>
          <a:ext cx="0" cy="0"/>
          <a:chOff x="0" y="0"/>
          <a:chExt cx="0" cy="0"/>
        </a:xfrm>
      </p:grpSpPr>
      <p:sp>
        <p:nvSpPr>
          <p:cNvPr id="669" name="Google Shape;66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9" name="Shape 679"/>
        <p:cNvGrpSpPr/>
        <p:nvPr/>
      </p:nvGrpSpPr>
      <p:grpSpPr>
        <a:xfrm>
          <a:off x="0" y="0"/>
          <a:ext cx="0" cy="0"/>
          <a:chOff x="0" y="0"/>
          <a:chExt cx="0" cy="0"/>
        </a:xfrm>
      </p:grpSpPr>
      <p:sp>
        <p:nvSpPr>
          <p:cNvPr id="680" name="Google Shape;680;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7" name="Shape 687"/>
        <p:cNvGrpSpPr/>
        <p:nvPr/>
      </p:nvGrpSpPr>
      <p:grpSpPr>
        <a:xfrm>
          <a:off x="0" y="0"/>
          <a:ext cx="0" cy="0"/>
          <a:chOff x="0" y="0"/>
          <a:chExt cx="0" cy="0"/>
        </a:xfrm>
      </p:grpSpPr>
      <p:sp>
        <p:nvSpPr>
          <p:cNvPr id="688" name="Google Shape;68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3" name="Shape 693"/>
        <p:cNvGrpSpPr/>
        <p:nvPr/>
      </p:nvGrpSpPr>
      <p:grpSpPr>
        <a:xfrm>
          <a:off x="0" y="0"/>
          <a:ext cx="0" cy="0"/>
          <a:chOff x="0" y="0"/>
          <a:chExt cx="0" cy="0"/>
        </a:xfrm>
      </p:grpSpPr>
      <p:sp>
        <p:nvSpPr>
          <p:cNvPr id="694" name="Google Shape;69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2" name="Shape 702"/>
        <p:cNvGrpSpPr/>
        <p:nvPr/>
      </p:nvGrpSpPr>
      <p:grpSpPr>
        <a:xfrm>
          <a:off x="0" y="0"/>
          <a:ext cx="0" cy="0"/>
          <a:chOff x="0" y="0"/>
          <a:chExt cx="0" cy="0"/>
        </a:xfrm>
      </p:grpSpPr>
      <p:sp>
        <p:nvSpPr>
          <p:cNvPr id="703" name="Google Shape;703;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0" name="Shape 710"/>
        <p:cNvGrpSpPr/>
        <p:nvPr/>
      </p:nvGrpSpPr>
      <p:grpSpPr>
        <a:xfrm>
          <a:off x="0" y="0"/>
          <a:ext cx="0" cy="0"/>
          <a:chOff x="0" y="0"/>
          <a:chExt cx="0" cy="0"/>
        </a:xfrm>
      </p:grpSpPr>
      <p:sp>
        <p:nvSpPr>
          <p:cNvPr id="711" name="Google Shape;711;p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2" name="Google Shape;71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7" name="Shape 717"/>
        <p:cNvGrpSpPr/>
        <p:nvPr/>
      </p:nvGrpSpPr>
      <p:grpSpPr>
        <a:xfrm>
          <a:off x="0" y="0"/>
          <a:ext cx="0" cy="0"/>
          <a:chOff x="0" y="0"/>
          <a:chExt cx="0" cy="0"/>
        </a:xfrm>
      </p:grpSpPr>
      <p:sp>
        <p:nvSpPr>
          <p:cNvPr id="718" name="Google Shape;71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9" name="Google Shape;71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5" name="Shape 725"/>
        <p:cNvGrpSpPr/>
        <p:nvPr/>
      </p:nvGrpSpPr>
      <p:grpSpPr>
        <a:xfrm>
          <a:off x="0" y="0"/>
          <a:ext cx="0" cy="0"/>
          <a:chOff x="0" y="0"/>
          <a:chExt cx="0" cy="0"/>
        </a:xfrm>
      </p:grpSpPr>
      <p:sp>
        <p:nvSpPr>
          <p:cNvPr id="726" name="Google Shape;726;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7" name="Google Shape;72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3" name="Shape 733"/>
        <p:cNvGrpSpPr/>
        <p:nvPr/>
      </p:nvGrpSpPr>
      <p:grpSpPr>
        <a:xfrm>
          <a:off x="0" y="0"/>
          <a:ext cx="0" cy="0"/>
          <a:chOff x="0" y="0"/>
          <a:chExt cx="0" cy="0"/>
        </a:xfrm>
      </p:grpSpPr>
      <p:sp>
        <p:nvSpPr>
          <p:cNvPr id="734" name="Google Shape;73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5" name="Google Shape;73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0" name="Shape 740"/>
        <p:cNvGrpSpPr/>
        <p:nvPr/>
      </p:nvGrpSpPr>
      <p:grpSpPr>
        <a:xfrm>
          <a:off x="0" y="0"/>
          <a:ext cx="0" cy="0"/>
          <a:chOff x="0" y="0"/>
          <a:chExt cx="0" cy="0"/>
        </a:xfrm>
      </p:grpSpPr>
      <p:sp>
        <p:nvSpPr>
          <p:cNvPr id="741" name="Google Shape;74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2" name="Google Shape;74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8" name="Shape 748"/>
        <p:cNvGrpSpPr/>
        <p:nvPr/>
      </p:nvGrpSpPr>
      <p:grpSpPr>
        <a:xfrm>
          <a:off x="0" y="0"/>
          <a:ext cx="0" cy="0"/>
          <a:chOff x="0" y="0"/>
          <a:chExt cx="0" cy="0"/>
        </a:xfrm>
      </p:grpSpPr>
      <p:sp>
        <p:nvSpPr>
          <p:cNvPr id="749" name="Google Shape;749;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6" name="Shape 756"/>
        <p:cNvGrpSpPr/>
        <p:nvPr/>
      </p:nvGrpSpPr>
      <p:grpSpPr>
        <a:xfrm>
          <a:off x="0" y="0"/>
          <a:ext cx="0" cy="0"/>
          <a:chOff x="0" y="0"/>
          <a:chExt cx="0" cy="0"/>
        </a:xfrm>
      </p:grpSpPr>
      <p:sp>
        <p:nvSpPr>
          <p:cNvPr id="757" name="Google Shape;757;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5" name="Shape 765"/>
        <p:cNvGrpSpPr/>
        <p:nvPr/>
      </p:nvGrpSpPr>
      <p:grpSpPr>
        <a:xfrm>
          <a:off x="0" y="0"/>
          <a:ext cx="0" cy="0"/>
          <a:chOff x="0" y="0"/>
          <a:chExt cx="0" cy="0"/>
        </a:xfrm>
      </p:grpSpPr>
      <p:sp>
        <p:nvSpPr>
          <p:cNvPr id="766" name="Google Shape;766;p3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3" name="Shape 773"/>
        <p:cNvGrpSpPr/>
        <p:nvPr/>
      </p:nvGrpSpPr>
      <p:grpSpPr>
        <a:xfrm>
          <a:off x="0" y="0"/>
          <a:ext cx="0" cy="0"/>
          <a:chOff x="0" y="0"/>
          <a:chExt cx="0" cy="0"/>
        </a:xfrm>
      </p:grpSpPr>
      <p:sp>
        <p:nvSpPr>
          <p:cNvPr id="774" name="Google Shape;774;p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5" name="Google Shape;77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1" name="Shape 781"/>
        <p:cNvGrpSpPr/>
        <p:nvPr/>
      </p:nvGrpSpPr>
      <p:grpSpPr>
        <a:xfrm>
          <a:off x="0" y="0"/>
          <a:ext cx="0" cy="0"/>
          <a:chOff x="0" y="0"/>
          <a:chExt cx="0" cy="0"/>
        </a:xfrm>
      </p:grpSpPr>
      <p:sp>
        <p:nvSpPr>
          <p:cNvPr id="782" name="Google Shape;782;p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9" name="Shape 789"/>
        <p:cNvGrpSpPr/>
        <p:nvPr/>
      </p:nvGrpSpPr>
      <p:grpSpPr>
        <a:xfrm>
          <a:off x="0" y="0"/>
          <a:ext cx="0" cy="0"/>
          <a:chOff x="0" y="0"/>
          <a:chExt cx="0" cy="0"/>
        </a:xfrm>
      </p:grpSpPr>
      <p:sp>
        <p:nvSpPr>
          <p:cNvPr id="790" name="Google Shape;79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1" name="Google Shape;79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7" name="Shape 797"/>
        <p:cNvGrpSpPr/>
        <p:nvPr/>
      </p:nvGrpSpPr>
      <p:grpSpPr>
        <a:xfrm>
          <a:off x="0" y="0"/>
          <a:ext cx="0" cy="0"/>
          <a:chOff x="0" y="0"/>
          <a:chExt cx="0" cy="0"/>
        </a:xfrm>
      </p:grpSpPr>
      <p:sp>
        <p:nvSpPr>
          <p:cNvPr id="798" name="Google Shape;798;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5" name="Shape 805"/>
        <p:cNvGrpSpPr/>
        <p:nvPr/>
      </p:nvGrpSpPr>
      <p:grpSpPr>
        <a:xfrm>
          <a:off x="0" y="0"/>
          <a:ext cx="0" cy="0"/>
          <a:chOff x="0" y="0"/>
          <a:chExt cx="0" cy="0"/>
        </a:xfrm>
      </p:grpSpPr>
      <p:sp>
        <p:nvSpPr>
          <p:cNvPr id="806" name="Google Shape;806;p4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7" name="Google Shape;807;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3" name="Shape 813"/>
        <p:cNvGrpSpPr/>
        <p:nvPr/>
      </p:nvGrpSpPr>
      <p:grpSpPr>
        <a:xfrm>
          <a:off x="0" y="0"/>
          <a:ext cx="0" cy="0"/>
          <a:chOff x="0" y="0"/>
          <a:chExt cx="0" cy="0"/>
        </a:xfrm>
      </p:grpSpPr>
      <p:sp>
        <p:nvSpPr>
          <p:cNvPr id="814" name="Google Shape;814;p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2" name="Shape 822"/>
        <p:cNvGrpSpPr/>
        <p:nvPr/>
      </p:nvGrpSpPr>
      <p:grpSpPr>
        <a:xfrm>
          <a:off x="0" y="0"/>
          <a:ext cx="0" cy="0"/>
          <a:chOff x="0" y="0"/>
          <a:chExt cx="0" cy="0"/>
        </a:xfrm>
      </p:grpSpPr>
      <p:sp>
        <p:nvSpPr>
          <p:cNvPr id="823" name="Google Shape;823;p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4" name="Google Shape;824;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0" name="Shape 830"/>
        <p:cNvGrpSpPr/>
        <p:nvPr/>
      </p:nvGrpSpPr>
      <p:grpSpPr>
        <a:xfrm>
          <a:off x="0" y="0"/>
          <a:ext cx="0" cy="0"/>
          <a:chOff x="0" y="0"/>
          <a:chExt cx="0" cy="0"/>
        </a:xfrm>
      </p:grpSpPr>
      <p:sp>
        <p:nvSpPr>
          <p:cNvPr id="831" name="Google Shape;831;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2" name="Google Shape;83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9" name="Shape 839"/>
        <p:cNvGrpSpPr/>
        <p:nvPr/>
      </p:nvGrpSpPr>
      <p:grpSpPr>
        <a:xfrm>
          <a:off x="0" y="0"/>
          <a:ext cx="0" cy="0"/>
          <a:chOff x="0" y="0"/>
          <a:chExt cx="0" cy="0"/>
        </a:xfrm>
      </p:grpSpPr>
      <p:sp>
        <p:nvSpPr>
          <p:cNvPr id="840" name="Google Shape;84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1" name="Google Shape;84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7" name="Shape 847"/>
        <p:cNvGrpSpPr/>
        <p:nvPr/>
      </p:nvGrpSpPr>
      <p:grpSpPr>
        <a:xfrm>
          <a:off x="0" y="0"/>
          <a:ext cx="0" cy="0"/>
          <a:chOff x="0" y="0"/>
          <a:chExt cx="0" cy="0"/>
        </a:xfrm>
      </p:grpSpPr>
      <p:sp>
        <p:nvSpPr>
          <p:cNvPr id="848" name="Google Shape;848;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6" name="Shape 856"/>
        <p:cNvGrpSpPr/>
        <p:nvPr/>
      </p:nvGrpSpPr>
      <p:grpSpPr>
        <a:xfrm>
          <a:off x="0" y="0"/>
          <a:ext cx="0" cy="0"/>
          <a:chOff x="0" y="0"/>
          <a:chExt cx="0" cy="0"/>
        </a:xfrm>
      </p:grpSpPr>
      <p:sp>
        <p:nvSpPr>
          <p:cNvPr id="857" name="Google Shape;857;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8" name="Google Shape;85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5" name="Shape 865"/>
        <p:cNvGrpSpPr/>
        <p:nvPr/>
      </p:nvGrpSpPr>
      <p:grpSpPr>
        <a:xfrm>
          <a:off x="0" y="0"/>
          <a:ext cx="0" cy="0"/>
          <a:chOff x="0" y="0"/>
          <a:chExt cx="0" cy="0"/>
        </a:xfrm>
      </p:grpSpPr>
      <p:sp>
        <p:nvSpPr>
          <p:cNvPr id="866" name="Google Shape;86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2" name="Shape 872"/>
        <p:cNvGrpSpPr/>
        <p:nvPr/>
      </p:nvGrpSpPr>
      <p:grpSpPr>
        <a:xfrm>
          <a:off x="0" y="0"/>
          <a:ext cx="0" cy="0"/>
          <a:chOff x="0" y="0"/>
          <a:chExt cx="0" cy="0"/>
        </a:xfrm>
      </p:grpSpPr>
      <p:sp>
        <p:nvSpPr>
          <p:cNvPr id="873" name="Google Shape;873;p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4" name="Google Shape;874;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0" name="Shape 880"/>
        <p:cNvGrpSpPr/>
        <p:nvPr/>
      </p:nvGrpSpPr>
      <p:grpSpPr>
        <a:xfrm>
          <a:off x="0" y="0"/>
          <a:ext cx="0" cy="0"/>
          <a:chOff x="0" y="0"/>
          <a:chExt cx="0" cy="0"/>
        </a:xfrm>
      </p:grpSpPr>
      <p:sp>
        <p:nvSpPr>
          <p:cNvPr id="881" name="Google Shape;881;p4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2" name="Google Shape;882;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8" name="Shape 888"/>
        <p:cNvGrpSpPr/>
        <p:nvPr/>
      </p:nvGrpSpPr>
      <p:grpSpPr>
        <a:xfrm>
          <a:off x="0" y="0"/>
          <a:ext cx="0" cy="0"/>
          <a:chOff x="0" y="0"/>
          <a:chExt cx="0" cy="0"/>
        </a:xfrm>
      </p:grpSpPr>
      <p:sp>
        <p:nvSpPr>
          <p:cNvPr id="889" name="Google Shape;889;p5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0" name="Google Shape;890;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6" name="Shape 896"/>
        <p:cNvGrpSpPr/>
        <p:nvPr/>
      </p:nvGrpSpPr>
      <p:grpSpPr>
        <a:xfrm>
          <a:off x="0" y="0"/>
          <a:ext cx="0" cy="0"/>
          <a:chOff x="0" y="0"/>
          <a:chExt cx="0" cy="0"/>
        </a:xfrm>
      </p:grpSpPr>
      <p:sp>
        <p:nvSpPr>
          <p:cNvPr id="897" name="Google Shape;897;p5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8" name="Google Shape;898;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4" name="Shape 904"/>
        <p:cNvGrpSpPr/>
        <p:nvPr/>
      </p:nvGrpSpPr>
      <p:grpSpPr>
        <a:xfrm>
          <a:off x="0" y="0"/>
          <a:ext cx="0" cy="0"/>
          <a:chOff x="0" y="0"/>
          <a:chExt cx="0" cy="0"/>
        </a:xfrm>
      </p:grpSpPr>
      <p:sp>
        <p:nvSpPr>
          <p:cNvPr id="905" name="Google Shape;905;p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6" name="Google Shape;906;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3" name="Shape 913"/>
        <p:cNvGrpSpPr/>
        <p:nvPr/>
      </p:nvGrpSpPr>
      <p:grpSpPr>
        <a:xfrm>
          <a:off x="0" y="0"/>
          <a:ext cx="0" cy="0"/>
          <a:chOff x="0" y="0"/>
          <a:chExt cx="0" cy="0"/>
        </a:xfrm>
      </p:grpSpPr>
      <p:sp>
        <p:nvSpPr>
          <p:cNvPr id="914" name="Google Shape;914;p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5" name="Google Shape;915;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2" name="Shape 922"/>
        <p:cNvGrpSpPr/>
        <p:nvPr/>
      </p:nvGrpSpPr>
      <p:grpSpPr>
        <a:xfrm>
          <a:off x="0" y="0"/>
          <a:ext cx="0" cy="0"/>
          <a:chOff x="0" y="0"/>
          <a:chExt cx="0" cy="0"/>
        </a:xfrm>
      </p:grpSpPr>
      <p:sp>
        <p:nvSpPr>
          <p:cNvPr id="923" name="Google Shape;923;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4" name="Google Shape;924;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0" name="Shape 930"/>
        <p:cNvGrpSpPr/>
        <p:nvPr/>
      </p:nvGrpSpPr>
      <p:grpSpPr>
        <a:xfrm>
          <a:off x="0" y="0"/>
          <a:ext cx="0" cy="0"/>
          <a:chOff x="0" y="0"/>
          <a:chExt cx="0" cy="0"/>
        </a:xfrm>
      </p:grpSpPr>
      <p:sp>
        <p:nvSpPr>
          <p:cNvPr id="931" name="Google Shape;931;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2" name="Google Shape;93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8" name="Shape 938"/>
        <p:cNvGrpSpPr/>
        <p:nvPr/>
      </p:nvGrpSpPr>
      <p:grpSpPr>
        <a:xfrm>
          <a:off x="0" y="0"/>
          <a:ext cx="0" cy="0"/>
          <a:chOff x="0" y="0"/>
          <a:chExt cx="0" cy="0"/>
        </a:xfrm>
      </p:grpSpPr>
      <p:sp>
        <p:nvSpPr>
          <p:cNvPr id="939" name="Google Shape;939;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0" name="Google Shape;940;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6" name="Shape 946"/>
        <p:cNvGrpSpPr/>
        <p:nvPr/>
      </p:nvGrpSpPr>
      <p:grpSpPr>
        <a:xfrm>
          <a:off x="0" y="0"/>
          <a:ext cx="0" cy="0"/>
          <a:chOff x="0" y="0"/>
          <a:chExt cx="0" cy="0"/>
        </a:xfrm>
      </p:grpSpPr>
      <p:sp>
        <p:nvSpPr>
          <p:cNvPr id="947" name="Google Shape;947;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8" name="Google Shape;948;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3" name="Shape 953"/>
        <p:cNvGrpSpPr/>
        <p:nvPr/>
      </p:nvGrpSpPr>
      <p:grpSpPr>
        <a:xfrm>
          <a:off x="0" y="0"/>
          <a:ext cx="0" cy="0"/>
          <a:chOff x="0" y="0"/>
          <a:chExt cx="0" cy="0"/>
        </a:xfrm>
      </p:grpSpPr>
      <p:sp>
        <p:nvSpPr>
          <p:cNvPr id="954" name="Google Shape;954;p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5" name="Google Shape;955;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2" name="Shape 962"/>
        <p:cNvGrpSpPr/>
        <p:nvPr/>
      </p:nvGrpSpPr>
      <p:grpSpPr>
        <a:xfrm>
          <a:off x="0" y="0"/>
          <a:ext cx="0" cy="0"/>
          <a:chOff x="0" y="0"/>
          <a:chExt cx="0" cy="0"/>
        </a:xfrm>
      </p:grpSpPr>
      <p:sp>
        <p:nvSpPr>
          <p:cNvPr id="963" name="Google Shape;963;p5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4" name="Google Shape;964;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7" name="Shape 997"/>
        <p:cNvGrpSpPr/>
        <p:nvPr/>
      </p:nvGrpSpPr>
      <p:grpSpPr>
        <a:xfrm>
          <a:off x="0" y="0"/>
          <a:ext cx="0" cy="0"/>
          <a:chOff x="0" y="0"/>
          <a:chExt cx="0" cy="0"/>
        </a:xfrm>
      </p:grpSpPr>
      <p:sp>
        <p:nvSpPr>
          <p:cNvPr id="998" name="Google Shape;998;p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9" name="Google Shape;999;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4" name="Shape 1004"/>
        <p:cNvGrpSpPr/>
        <p:nvPr/>
      </p:nvGrpSpPr>
      <p:grpSpPr>
        <a:xfrm>
          <a:off x="0" y="0"/>
          <a:ext cx="0" cy="0"/>
          <a:chOff x="0" y="0"/>
          <a:chExt cx="0" cy="0"/>
        </a:xfrm>
      </p:grpSpPr>
      <p:sp>
        <p:nvSpPr>
          <p:cNvPr id="1005" name="Google Shape;1005;p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6" name="Google Shape;1006;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1" name="Shape 1011"/>
        <p:cNvGrpSpPr/>
        <p:nvPr/>
      </p:nvGrpSpPr>
      <p:grpSpPr>
        <a:xfrm>
          <a:off x="0" y="0"/>
          <a:ext cx="0" cy="0"/>
          <a:chOff x="0" y="0"/>
          <a:chExt cx="0" cy="0"/>
        </a:xfrm>
      </p:grpSpPr>
      <p:sp>
        <p:nvSpPr>
          <p:cNvPr id="1012" name="Google Shape;1012;p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3" name="Google Shape;1013;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8" name="Shape 1018"/>
        <p:cNvGrpSpPr/>
        <p:nvPr/>
      </p:nvGrpSpPr>
      <p:grpSpPr>
        <a:xfrm>
          <a:off x="0" y="0"/>
          <a:ext cx="0" cy="0"/>
          <a:chOff x="0" y="0"/>
          <a:chExt cx="0" cy="0"/>
        </a:xfrm>
      </p:grpSpPr>
      <p:sp>
        <p:nvSpPr>
          <p:cNvPr id="1019" name="Google Shape;1019;p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0" name="Google Shape;1020;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5" name="Shape 1025"/>
        <p:cNvGrpSpPr/>
        <p:nvPr/>
      </p:nvGrpSpPr>
      <p:grpSpPr>
        <a:xfrm>
          <a:off x="0" y="0"/>
          <a:ext cx="0" cy="0"/>
          <a:chOff x="0" y="0"/>
          <a:chExt cx="0" cy="0"/>
        </a:xfrm>
      </p:grpSpPr>
      <p:sp>
        <p:nvSpPr>
          <p:cNvPr id="1026" name="Google Shape;1026;p6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7" name="Google Shape;1027;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4" name="Shape 1034"/>
        <p:cNvGrpSpPr/>
        <p:nvPr/>
      </p:nvGrpSpPr>
      <p:grpSpPr>
        <a:xfrm>
          <a:off x="0" y="0"/>
          <a:ext cx="0" cy="0"/>
          <a:chOff x="0" y="0"/>
          <a:chExt cx="0" cy="0"/>
        </a:xfrm>
      </p:grpSpPr>
      <p:sp>
        <p:nvSpPr>
          <p:cNvPr id="1035" name="Google Shape;1035;p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6" name="Google Shape;1036;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1" name="Shape 1041"/>
        <p:cNvGrpSpPr/>
        <p:nvPr/>
      </p:nvGrpSpPr>
      <p:grpSpPr>
        <a:xfrm>
          <a:off x="0" y="0"/>
          <a:ext cx="0" cy="0"/>
          <a:chOff x="0" y="0"/>
          <a:chExt cx="0" cy="0"/>
        </a:xfrm>
      </p:grpSpPr>
      <p:sp>
        <p:nvSpPr>
          <p:cNvPr id="1042" name="Google Shape;1042;p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3" name="Google Shape;1043;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8" name="Shape 1048"/>
        <p:cNvGrpSpPr/>
        <p:nvPr/>
      </p:nvGrpSpPr>
      <p:grpSpPr>
        <a:xfrm>
          <a:off x="0" y="0"/>
          <a:ext cx="0" cy="0"/>
          <a:chOff x="0" y="0"/>
          <a:chExt cx="0" cy="0"/>
        </a:xfrm>
      </p:grpSpPr>
      <p:sp>
        <p:nvSpPr>
          <p:cNvPr id="1049" name="Google Shape;1049;p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0" name="Google Shape;1050;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sp>
        <p:nvSpPr>
          <p:cNvPr id="57" name="Google Shape;57;p6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6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6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6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1" name="Shape 61"/>
        <p:cNvGrpSpPr/>
        <p:nvPr/>
      </p:nvGrpSpPr>
      <p:grpSpPr>
        <a:xfrm>
          <a:off x="0" y="0"/>
          <a:ext cx="0" cy="0"/>
          <a:chOff x="0" y="0"/>
          <a:chExt cx="0" cy="0"/>
        </a:xfrm>
      </p:grpSpPr>
      <p:sp>
        <p:nvSpPr>
          <p:cNvPr id="62" name="Google Shape;62;p7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70"/>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64" name="Google Shape;64;p7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7" name="Shape 67"/>
        <p:cNvGrpSpPr/>
        <p:nvPr/>
      </p:nvGrpSpPr>
      <p:grpSpPr>
        <a:xfrm>
          <a:off x="0" y="0"/>
          <a:ext cx="0" cy="0"/>
          <a:chOff x="0" y="0"/>
          <a:chExt cx="0" cy="0"/>
        </a:xfrm>
      </p:grpSpPr>
      <p:sp>
        <p:nvSpPr>
          <p:cNvPr id="68" name="Google Shape;68;p7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7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7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71" name="Shape 71"/>
        <p:cNvGrpSpPr/>
        <p:nvPr/>
      </p:nvGrpSpPr>
      <p:grpSpPr>
        <a:xfrm>
          <a:off x="0" y="0"/>
          <a:ext cx="0" cy="0"/>
          <a:chOff x="0" y="0"/>
          <a:chExt cx="0" cy="0"/>
        </a:xfrm>
      </p:grpSpPr>
      <p:sp>
        <p:nvSpPr>
          <p:cNvPr id="72" name="Google Shape;72;p72"/>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72"/>
          <p:cNvSpPr txBox="1"/>
          <p:nvPr>
            <p:ph idx="1" type="body"/>
          </p:nvPr>
        </p:nvSpPr>
        <p:spPr>
          <a:xfrm>
            <a:off x="1370019" y="2249486"/>
            <a:ext cx="46497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74" name="Google Shape;74;p72"/>
          <p:cNvSpPr txBox="1"/>
          <p:nvPr>
            <p:ph idx="2" type="body"/>
          </p:nvPr>
        </p:nvSpPr>
        <p:spPr>
          <a:xfrm>
            <a:off x="1141410" y="3073397"/>
            <a:ext cx="4878391"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75" name="Google Shape;75;p72"/>
          <p:cNvSpPr txBox="1"/>
          <p:nvPr>
            <p:ph idx="3" type="body"/>
          </p:nvPr>
        </p:nvSpPr>
        <p:spPr>
          <a:xfrm>
            <a:off x="6400808" y="2249485"/>
            <a:ext cx="464660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76" name="Google Shape;76;p72"/>
          <p:cNvSpPr txBox="1"/>
          <p:nvPr>
            <p:ph idx="4" type="body"/>
          </p:nvPr>
        </p:nvSpPr>
        <p:spPr>
          <a:xfrm>
            <a:off x="6172200" y="3073397"/>
            <a:ext cx="4875210"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77" name="Google Shape;77;p7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7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7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80" name="Shape 80"/>
        <p:cNvGrpSpPr/>
        <p:nvPr/>
      </p:nvGrpSpPr>
      <p:grpSpPr>
        <a:xfrm>
          <a:off x="0" y="0"/>
          <a:ext cx="0" cy="0"/>
          <a:chOff x="0" y="0"/>
          <a:chExt cx="0" cy="0"/>
        </a:xfrm>
      </p:grpSpPr>
      <p:sp>
        <p:nvSpPr>
          <p:cNvPr id="81" name="Google Shape;81;p7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73"/>
          <p:cNvSpPr txBox="1"/>
          <p:nvPr>
            <p:ph idx="1" type="body"/>
          </p:nvPr>
        </p:nvSpPr>
        <p:spPr>
          <a:xfrm>
            <a:off x="1141410" y="2249486"/>
            <a:ext cx="487838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83" name="Google Shape;83;p73"/>
          <p:cNvSpPr txBox="1"/>
          <p:nvPr>
            <p:ph idx="2" type="body"/>
          </p:nvPr>
        </p:nvSpPr>
        <p:spPr>
          <a:xfrm>
            <a:off x="6172200" y="2249486"/>
            <a:ext cx="4875211"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84" name="Google Shape;84;p7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7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7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87" name="Shape 87"/>
        <p:cNvGrpSpPr/>
        <p:nvPr/>
      </p:nvGrpSpPr>
      <p:grpSpPr>
        <a:xfrm>
          <a:off x="0" y="0"/>
          <a:ext cx="0" cy="0"/>
          <a:chOff x="0" y="0"/>
          <a:chExt cx="0" cy="0"/>
        </a:xfrm>
      </p:grpSpPr>
      <p:pic>
        <p:nvPicPr>
          <p:cNvPr descr="\\DROBO-FS\QuickDrops\JB\PPTX NG\Droplets\LightingOverlay.png" id="88" name="Google Shape;88;p80"/>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89" name="Google Shape;89;p80"/>
          <p:cNvGrpSpPr/>
          <p:nvPr/>
        </p:nvGrpSpPr>
        <p:grpSpPr>
          <a:xfrm>
            <a:off x="0" y="0"/>
            <a:ext cx="2305051" cy="6858001"/>
            <a:chOff x="0" y="0"/>
            <a:chExt cx="2305051" cy="6858001"/>
          </a:xfrm>
        </p:grpSpPr>
        <p:sp>
          <p:nvSpPr>
            <p:cNvPr id="90" name="Google Shape;90;p80"/>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0"/>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0"/>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0"/>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80"/>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0"/>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96" name="Google Shape;96;p80"/>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97" name="Google Shape;97;p80"/>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80"/>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99" name="Google Shape;99;p80"/>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100" name="Google Shape;100;p80"/>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80"/>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80"/>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103" name="Google Shape;103;p80"/>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80"/>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105" name="Google Shape;105;p80"/>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80"/>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0"/>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108" name="Google Shape;108;p80"/>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0"/>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80"/>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111" name="Google Shape;111;p80"/>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80"/>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113" name="Google Shape;113;p80"/>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80"/>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115" name="Google Shape;115;p80"/>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0"/>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117" name="Google Shape;117;p80"/>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0"/>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80"/>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0"/>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121" name="Google Shape;121;p80"/>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122" name="Google Shape;122;p80"/>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0"/>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124" name="Google Shape;124;p80"/>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125" name="Google Shape;125;p80"/>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0"/>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127" name="Google Shape;127;p80"/>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0"/>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129" name="Google Shape;129;p80"/>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0"/>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80"/>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132" name="Google Shape;132;p80"/>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0"/>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134" name="Google Shape;134;p80"/>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0"/>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80"/>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37" name="Google Shape;137;p80"/>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38" name="Google Shape;138;p80"/>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0"/>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0"/>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41" name="Google Shape;141;p80"/>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0"/>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43" name="Google Shape;143;p80"/>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 name="Google Shape;144;p80"/>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80"/>
          <p:cNvSpPr txBox="1"/>
          <p:nvPr>
            <p:ph idx="1" type="subTitle"/>
          </p:nvPr>
        </p:nvSpPr>
        <p:spPr>
          <a:xfrm>
            <a:off x="1876424" y="3602038"/>
            <a:ext cx="8791575" cy="1655762"/>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p:txBody>
      </p:sp>
      <p:sp>
        <p:nvSpPr>
          <p:cNvPr id="146" name="Google Shape;146;p80"/>
          <p:cNvSpPr txBox="1"/>
          <p:nvPr>
            <p:ph idx="10" type="dt"/>
          </p:nvPr>
        </p:nvSpPr>
        <p:spPr>
          <a:xfrm>
            <a:off x="7077511" y="541020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80"/>
          <p:cNvSpPr txBox="1"/>
          <p:nvPr>
            <p:ph idx="11" type="ftr"/>
          </p:nvPr>
        </p:nvSpPr>
        <p:spPr>
          <a:xfrm>
            <a:off x="1876424" y="5410201"/>
            <a:ext cx="512488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80"/>
          <p:cNvSpPr txBox="1"/>
          <p:nvPr>
            <p:ph idx="12" type="sldNum"/>
          </p:nvPr>
        </p:nvSpPr>
        <p:spPr>
          <a:xfrm>
            <a:off x="9896911" y="5410199"/>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49" name="Shape 149"/>
        <p:cNvGrpSpPr/>
        <p:nvPr/>
      </p:nvGrpSpPr>
      <p:grpSpPr>
        <a:xfrm>
          <a:off x="0" y="0"/>
          <a:ext cx="0" cy="0"/>
          <a:chOff x="0" y="0"/>
          <a:chExt cx="0" cy="0"/>
        </a:xfrm>
      </p:grpSpPr>
      <p:sp>
        <p:nvSpPr>
          <p:cNvPr id="150" name="Google Shape;150;p81"/>
          <p:cNvSpPr txBox="1"/>
          <p:nvPr>
            <p:ph type="title"/>
          </p:nvPr>
        </p:nvSpPr>
        <p:spPr>
          <a:xfrm>
            <a:off x="1141411" y="1419226"/>
            <a:ext cx="99060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81"/>
          <p:cNvSpPr txBox="1"/>
          <p:nvPr>
            <p:ph idx="1" type="body"/>
          </p:nvPr>
        </p:nvSpPr>
        <p:spPr>
          <a:xfrm>
            <a:off x="1141411" y="4424362"/>
            <a:ext cx="9906000" cy="137477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cap="none">
                <a:solidFill>
                  <a:schemeClr val="lt1"/>
                </a:solidFill>
              </a:defRPr>
            </a:lvl1pPr>
            <a:lvl2pPr indent="-228600" lvl="1" marL="914400" algn="l">
              <a:lnSpc>
                <a:spcPct val="120000"/>
              </a:lnSpc>
              <a:spcBef>
                <a:spcPts val="500"/>
              </a:spcBef>
              <a:spcAft>
                <a:spcPts val="0"/>
              </a:spcAft>
              <a:buClr>
                <a:schemeClr val="lt1"/>
              </a:buClr>
              <a:buSzPts val="2250"/>
              <a:buNone/>
              <a:defRPr sz="1800">
                <a:solidFill>
                  <a:schemeClr val="lt1"/>
                </a:solidFill>
              </a:defRPr>
            </a:lvl2pPr>
            <a:lvl3pPr indent="-228600" lvl="2" marL="1371600" algn="l">
              <a:lnSpc>
                <a:spcPct val="120000"/>
              </a:lnSpc>
              <a:spcBef>
                <a:spcPts val="500"/>
              </a:spcBef>
              <a:spcAft>
                <a:spcPts val="0"/>
              </a:spcAft>
              <a:buClr>
                <a:schemeClr val="lt1"/>
              </a:buClr>
              <a:buSzPts val="2250"/>
              <a:buNone/>
              <a:defRPr sz="1800">
                <a:solidFill>
                  <a:schemeClr val="lt1"/>
                </a:solidFill>
              </a:defRPr>
            </a:lvl3pPr>
            <a:lvl4pPr indent="-228600" lvl="3" marL="1828800" algn="l">
              <a:lnSpc>
                <a:spcPct val="120000"/>
              </a:lnSpc>
              <a:spcBef>
                <a:spcPts val="500"/>
              </a:spcBef>
              <a:spcAft>
                <a:spcPts val="0"/>
              </a:spcAft>
              <a:buClr>
                <a:schemeClr val="lt1"/>
              </a:buClr>
              <a:buSzPts val="2000"/>
              <a:buNone/>
              <a:defRPr sz="1600">
                <a:solidFill>
                  <a:schemeClr val="lt1"/>
                </a:solidFill>
              </a:defRPr>
            </a:lvl4pPr>
            <a:lvl5pPr indent="-228600" lvl="4" marL="2286000" algn="l">
              <a:lnSpc>
                <a:spcPct val="120000"/>
              </a:lnSpc>
              <a:spcBef>
                <a:spcPts val="500"/>
              </a:spcBef>
              <a:spcAft>
                <a:spcPts val="0"/>
              </a:spcAft>
              <a:buClr>
                <a:schemeClr val="lt1"/>
              </a:buClr>
              <a:buSzPts val="2000"/>
              <a:buNone/>
              <a:defRPr sz="1600">
                <a:solidFill>
                  <a:schemeClr val="lt1"/>
                </a:solidFill>
              </a:defRPr>
            </a:lvl5pPr>
            <a:lvl6pPr indent="-228600" lvl="5" marL="2743200" algn="l">
              <a:lnSpc>
                <a:spcPct val="120000"/>
              </a:lnSpc>
              <a:spcBef>
                <a:spcPts val="500"/>
              </a:spcBef>
              <a:spcAft>
                <a:spcPts val="0"/>
              </a:spcAft>
              <a:buClr>
                <a:schemeClr val="lt1"/>
              </a:buClr>
              <a:buSzPts val="2000"/>
              <a:buNone/>
              <a:defRPr sz="1600">
                <a:solidFill>
                  <a:schemeClr val="lt1"/>
                </a:solidFill>
              </a:defRPr>
            </a:lvl6pPr>
            <a:lvl7pPr indent="-228600" lvl="6" marL="3200400" algn="l">
              <a:lnSpc>
                <a:spcPct val="120000"/>
              </a:lnSpc>
              <a:spcBef>
                <a:spcPts val="500"/>
              </a:spcBef>
              <a:spcAft>
                <a:spcPts val="0"/>
              </a:spcAft>
              <a:buClr>
                <a:schemeClr val="lt1"/>
              </a:buClr>
              <a:buSzPts val="2000"/>
              <a:buNone/>
              <a:defRPr sz="1600">
                <a:solidFill>
                  <a:schemeClr val="lt1"/>
                </a:solidFill>
              </a:defRPr>
            </a:lvl7pPr>
            <a:lvl8pPr indent="-228600" lvl="7" marL="3657600" algn="l">
              <a:lnSpc>
                <a:spcPct val="120000"/>
              </a:lnSpc>
              <a:spcBef>
                <a:spcPts val="500"/>
              </a:spcBef>
              <a:spcAft>
                <a:spcPts val="0"/>
              </a:spcAft>
              <a:buClr>
                <a:schemeClr val="lt1"/>
              </a:buClr>
              <a:buSzPts val="2000"/>
              <a:buNone/>
              <a:defRPr sz="1600">
                <a:solidFill>
                  <a:schemeClr val="lt1"/>
                </a:solidFill>
              </a:defRPr>
            </a:lvl8pPr>
            <a:lvl9pPr indent="-228600" lvl="8" marL="4114800" algn="l">
              <a:lnSpc>
                <a:spcPct val="120000"/>
              </a:lnSpc>
              <a:spcBef>
                <a:spcPts val="500"/>
              </a:spcBef>
              <a:spcAft>
                <a:spcPts val="0"/>
              </a:spcAft>
              <a:buClr>
                <a:schemeClr val="lt1"/>
              </a:buClr>
              <a:buSzPts val="2000"/>
              <a:buNone/>
              <a:defRPr sz="1600">
                <a:solidFill>
                  <a:schemeClr val="lt1"/>
                </a:solidFill>
              </a:defRPr>
            </a:lvl9pPr>
          </a:lstStyle>
          <a:p/>
        </p:txBody>
      </p:sp>
      <p:sp>
        <p:nvSpPr>
          <p:cNvPr id="152" name="Google Shape;152;p8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8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8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55" name="Shape 155"/>
        <p:cNvGrpSpPr/>
        <p:nvPr/>
      </p:nvGrpSpPr>
      <p:grpSpPr>
        <a:xfrm>
          <a:off x="0" y="0"/>
          <a:ext cx="0" cy="0"/>
          <a:chOff x="0" y="0"/>
          <a:chExt cx="0" cy="0"/>
        </a:xfrm>
      </p:grpSpPr>
      <p:sp>
        <p:nvSpPr>
          <p:cNvPr id="156" name="Google Shape;156;p82"/>
          <p:cNvSpPr txBox="1"/>
          <p:nvPr>
            <p:ph type="title"/>
          </p:nvPr>
        </p:nvSpPr>
        <p:spPr>
          <a:xfrm>
            <a:off x="1146705" y="609601"/>
            <a:ext cx="3856037" cy="16398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82"/>
          <p:cNvSpPr txBox="1"/>
          <p:nvPr>
            <p:ph idx="1" type="body"/>
          </p:nvPr>
        </p:nvSpPr>
        <p:spPr>
          <a:xfrm>
            <a:off x="5156200" y="592666"/>
            <a:ext cx="5891209" cy="5198534"/>
          </a:xfrm>
          <a:prstGeom prst="rect">
            <a:avLst/>
          </a:prstGeom>
          <a:noFill/>
          <a:ln>
            <a:noFill/>
          </a:ln>
        </p:spPr>
        <p:txBody>
          <a:bodyPr anchorCtr="0" anchor="ctr"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58" name="Google Shape;158;p82"/>
          <p:cNvSpPr txBox="1"/>
          <p:nvPr>
            <p:ph idx="2" type="body"/>
          </p:nvPr>
        </p:nvSpPr>
        <p:spPr>
          <a:xfrm>
            <a:off x="1146705" y="2249486"/>
            <a:ext cx="3856037"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59" name="Google Shape;159;p8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8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8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62" name="Shape 162"/>
        <p:cNvGrpSpPr/>
        <p:nvPr/>
      </p:nvGrpSpPr>
      <p:grpSpPr>
        <a:xfrm>
          <a:off x="0" y="0"/>
          <a:ext cx="0" cy="0"/>
          <a:chOff x="0" y="0"/>
          <a:chExt cx="0" cy="0"/>
        </a:xfrm>
      </p:grpSpPr>
      <p:sp>
        <p:nvSpPr>
          <p:cNvPr id="163" name="Google Shape;163;p83"/>
          <p:cNvSpPr txBox="1"/>
          <p:nvPr>
            <p:ph type="title"/>
          </p:nvPr>
        </p:nvSpPr>
        <p:spPr>
          <a:xfrm>
            <a:off x="1141413" y="609600"/>
            <a:ext cx="5934508" cy="163988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83"/>
          <p:cNvSpPr/>
          <p:nvPr>
            <p:ph idx="2" type="pic"/>
          </p:nvPr>
        </p:nvSpPr>
        <p:spPr>
          <a:xfrm>
            <a:off x="7380721" y="609601"/>
            <a:ext cx="3666690" cy="5181599"/>
          </a:xfrm>
          <a:prstGeom prst="round2DiagRect">
            <a:avLst>
              <a:gd fmla="val 5608"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45700" lIns="91425" spcFirstLastPara="1" rIns="91425" wrap="square" tIns="45700">
            <a:normAutofit/>
          </a:bodyPr>
          <a:lstStyle>
            <a:lvl1pPr lvl="0" marR="0" rtl="0" algn="l">
              <a:lnSpc>
                <a:spcPct val="120000"/>
              </a:lnSpc>
              <a:spcBef>
                <a:spcPts val="1000"/>
              </a:spcBef>
              <a:spcAft>
                <a:spcPts val="0"/>
              </a:spcAft>
              <a:buClr>
                <a:schemeClr val="lt1"/>
              </a:buClr>
              <a:buSzPts val="4000"/>
              <a:buFont typeface="Arial"/>
              <a:buNone/>
              <a:defRPr b="0" i="0" sz="32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lt1"/>
              </a:buClr>
              <a:buSzPts val="3500"/>
              <a:buFont typeface="Arial"/>
              <a:buNone/>
              <a:defRPr b="0" i="0" sz="28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lt1"/>
              </a:buClr>
              <a:buSzPts val="3000"/>
              <a:buFont typeface="Arial"/>
              <a:buNone/>
              <a:defRPr b="0" i="0" sz="2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9pPr>
          </a:lstStyle>
          <a:p/>
        </p:txBody>
      </p:sp>
      <p:sp>
        <p:nvSpPr>
          <p:cNvPr id="165" name="Google Shape;165;p83"/>
          <p:cNvSpPr txBox="1"/>
          <p:nvPr>
            <p:ph idx="1" type="body"/>
          </p:nvPr>
        </p:nvSpPr>
        <p:spPr>
          <a:xfrm>
            <a:off x="1141410" y="2249486"/>
            <a:ext cx="5934511"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6" name="Google Shape;166;p8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8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8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noramic Picture with Caption">
  <p:cSld name="Panoramic Picture with Caption">
    <p:spTree>
      <p:nvGrpSpPr>
        <p:cNvPr id="169" name="Shape 169"/>
        <p:cNvGrpSpPr/>
        <p:nvPr/>
      </p:nvGrpSpPr>
      <p:grpSpPr>
        <a:xfrm>
          <a:off x="0" y="0"/>
          <a:ext cx="0" cy="0"/>
          <a:chOff x="0" y="0"/>
          <a:chExt cx="0" cy="0"/>
        </a:xfrm>
      </p:grpSpPr>
      <p:sp>
        <p:nvSpPr>
          <p:cNvPr id="170" name="Google Shape;170;p84"/>
          <p:cNvSpPr txBox="1"/>
          <p:nvPr>
            <p:ph type="title"/>
          </p:nvPr>
        </p:nvSpPr>
        <p:spPr>
          <a:xfrm>
            <a:off x="1141410" y="4304664"/>
            <a:ext cx="9912355"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84"/>
          <p:cNvSpPr/>
          <p:nvPr>
            <p:ph idx="2" type="pic"/>
          </p:nvPr>
        </p:nvSpPr>
        <p:spPr>
          <a:xfrm>
            <a:off x="1141411" y="606426"/>
            <a:ext cx="9912354" cy="3299778"/>
          </a:xfrm>
          <a:prstGeom prst="round2DiagRect">
            <a:avLst>
              <a:gd fmla="val 4860"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45700" lIns="91425" spcFirstLastPara="1" rIns="91425" wrap="square" tIns="45700">
            <a:normAutofit/>
          </a:bodyPr>
          <a:lstStyle>
            <a:lvl1pPr lvl="0" marR="0" rtl="0" algn="l">
              <a:lnSpc>
                <a:spcPct val="120000"/>
              </a:lnSpc>
              <a:spcBef>
                <a:spcPts val="1000"/>
              </a:spcBef>
              <a:spcAft>
                <a:spcPts val="0"/>
              </a:spcAft>
              <a:buClr>
                <a:schemeClr val="lt1"/>
              </a:buClr>
              <a:buSzPts val="4000"/>
              <a:buFont typeface="Arial"/>
              <a:buNone/>
              <a:defRPr b="0" i="0" sz="32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172" name="Google Shape;172;p84"/>
          <p:cNvSpPr txBox="1"/>
          <p:nvPr>
            <p:ph idx="1" type="body"/>
          </p:nvPr>
        </p:nvSpPr>
        <p:spPr>
          <a:xfrm>
            <a:off x="1141364" y="5124020"/>
            <a:ext cx="991085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3" name="Google Shape;173;p8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8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8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aption">
  <p:cSld name="Title and Caption">
    <p:spTree>
      <p:nvGrpSpPr>
        <p:cNvPr id="176" name="Shape 176"/>
        <p:cNvGrpSpPr/>
        <p:nvPr/>
      </p:nvGrpSpPr>
      <p:grpSpPr>
        <a:xfrm>
          <a:off x="0" y="0"/>
          <a:ext cx="0" cy="0"/>
          <a:chOff x="0" y="0"/>
          <a:chExt cx="0" cy="0"/>
        </a:xfrm>
      </p:grpSpPr>
      <p:sp>
        <p:nvSpPr>
          <p:cNvPr id="177" name="Google Shape;177;p85"/>
          <p:cNvSpPr txBox="1"/>
          <p:nvPr>
            <p:ph type="title"/>
          </p:nvPr>
        </p:nvSpPr>
        <p:spPr>
          <a:xfrm>
            <a:off x="1141456" y="609600"/>
            <a:ext cx="9905955" cy="3429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85"/>
          <p:cNvSpPr txBox="1"/>
          <p:nvPr>
            <p:ph idx="1" type="body"/>
          </p:nvPr>
        </p:nvSpPr>
        <p:spPr>
          <a:xfrm>
            <a:off x="1141410" y="4419599"/>
            <a:ext cx="9904459" cy="1371599"/>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9" name="Google Shape;179;p8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8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8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with Caption">
  <p:cSld name="Quote with Caption">
    <p:spTree>
      <p:nvGrpSpPr>
        <p:cNvPr id="182" name="Shape 182"/>
        <p:cNvGrpSpPr/>
        <p:nvPr/>
      </p:nvGrpSpPr>
      <p:grpSpPr>
        <a:xfrm>
          <a:off x="0" y="0"/>
          <a:ext cx="0" cy="0"/>
          <a:chOff x="0" y="0"/>
          <a:chExt cx="0" cy="0"/>
        </a:xfrm>
      </p:grpSpPr>
      <p:sp>
        <p:nvSpPr>
          <p:cNvPr id="183" name="Google Shape;183;p86"/>
          <p:cNvSpPr txBox="1"/>
          <p:nvPr>
            <p:ph type="title"/>
          </p:nvPr>
        </p:nvSpPr>
        <p:spPr>
          <a:xfrm>
            <a:off x="1446212" y="609599"/>
            <a:ext cx="9302752" cy="27484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86"/>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5" name="Google Shape;185;p86"/>
          <p:cNvSpPr txBox="1"/>
          <p:nvPr>
            <p:ph idx="2" type="body"/>
          </p:nvPr>
        </p:nvSpPr>
        <p:spPr>
          <a:xfrm>
            <a:off x="1141411" y="4309919"/>
            <a:ext cx="9906002"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6" name="Google Shape;186;p8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8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8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89" name="Google Shape;189;p86"/>
          <p:cNvSpPr txBox="1"/>
          <p:nvPr/>
        </p:nvSpPr>
        <p:spPr>
          <a:xfrm>
            <a:off x="903512" y="73239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i="0" lang="en-US" sz="8000" u="none" cap="none" strike="noStrike">
                <a:solidFill>
                  <a:schemeClr val="lt1"/>
                </a:solidFill>
                <a:latin typeface="Twentieth Century"/>
                <a:ea typeface="Twentieth Century"/>
                <a:cs typeface="Twentieth Century"/>
                <a:sym typeface="Twentieth Century"/>
              </a:rPr>
              <a:t>“</a:t>
            </a:r>
            <a:endParaRPr/>
          </a:p>
        </p:txBody>
      </p:sp>
      <p:sp>
        <p:nvSpPr>
          <p:cNvPr id="190" name="Google Shape;190;p86"/>
          <p:cNvSpPr txBox="1"/>
          <p:nvPr/>
        </p:nvSpPr>
        <p:spPr>
          <a:xfrm>
            <a:off x="10537370" y="2764972"/>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i="0" lang="en-US" sz="8000" u="none" cap="none" strike="noStrik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me Card">
  <p:cSld name="Name Card">
    <p:spTree>
      <p:nvGrpSpPr>
        <p:cNvPr id="191" name="Shape 191"/>
        <p:cNvGrpSpPr/>
        <p:nvPr/>
      </p:nvGrpSpPr>
      <p:grpSpPr>
        <a:xfrm>
          <a:off x="0" y="0"/>
          <a:ext cx="0" cy="0"/>
          <a:chOff x="0" y="0"/>
          <a:chExt cx="0" cy="0"/>
        </a:xfrm>
      </p:grpSpPr>
      <p:sp>
        <p:nvSpPr>
          <p:cNvPr id="192" name="Google Shape;192;p87"/>
          <p:cNvSpPr txBox="1"/>
          <p:nvPr>
            <p:ph type="title"/>
          </p:nvPr>
        </p:nvSpPr>
        <p:spPr>
          <a:xfrm>
            <a:off x="1141410" y="2134041"/>
            <a:ext cx="9906001"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87"/>
          <p:cNvSpPr txBox="1"/>
          <p:nvPr>
            <p:ph idx="1" type="body"/>
          </p:nvPr>
        </p:nvSpPr>
        <p:spPr>
          <a:xfrm>
            <a:off x="1141364" y="4657655"/>
            <a:ext cx="9904505"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94" name="Google Shape;194;p8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8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8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 Column">
  <p:cSld name="3 Column">
    <p:spTree>
      <p:nvGrpSpPr>
        <p:cNvPr id="197" name="Shape 197"/>
        <p:cNvGrpSpPr/>
        <p:nvPr/>
      </p:nvGrpSpPr>
      <p:grpSpPr>
        <a:xfrm>
          <a:off x="0" y="0"/>
          <a:ext cx="0" cy="0"/>
          <a:chOff x="0" y="0"/>
          <a:chExt cx="0" cy="0"/>
        </a:xfrm>
      </p:grpSpPr>
      <p:sp>
        <p:nvSpPr>
          <p:cNvPr id="198" name="Google Shape;198;p88"/>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88"/>
          <p:cNvSpPr txBox="1"/>
          <p:nvPr>
            <p:ph idx="1" type="body"/>
          </p:nvPr>
        </p:nvSpPr>
        <p:spPr>
          <a:xfrm>
            <a:off x="1141410" y="2674463"/>
            <a:ext cx="3196899"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0" name="Google Shape;200;p88"/>
          <p:cNvSpPr txBox="1"/>
          <p:nvPr>
            <p:ph idx="2" type="body"/>
          </p:nvPr>
        </p:nvSpPr>
        <p:spPr>
          <a:xfrm>
            <a:off x="1127918" y="3360263"/>
            <a:ext cx="3208735"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1" name="Google Shape;201;p88"/>
          <p:cNvSpPr txBox="1"/>
          <p:nvPr>
            <p:ph idx="3" type="body"/>
          </p:nvPr>
        </p:nvSpPr>
        <p:spPr>
          <a:xfrm>
            <a:off x="4514766" y="2677635"/>
            <a:ext cx="3184385"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2" name="Google Shape;202;p88"/>
          <p:cNvSpPr txBox="1"/>
          <p:nvPr>
            <p:ph idx="4" type="body"/>
          </p:nvPr>
        </p:nvSpPr>
        <p:spPr>
          <a:xfrm>
            <a:off x="4504213" y="3363435"/>
            <a:ext cx="3195830"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3" name="Google Shape;203;p88"/>
          <p:cNvSpPr txBox="1"/>
          <p:nvPr>
            <p:ph idx="5" type="body"/>
          </p:nvPr>
        </p:nvSpPr>
        <p:spPr>
          <a:xfrm>
            <a:off x="7852442" y="2674463"/>
            <a:ext cx="3194968"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4" name="Google Shape;204;p88"/>
          <p:cNvSpPr txBox="1"/>
          <p:nvPr>
            <p:ph idx="6" type="body"/>
          </p:nvPr>
        </p:nvSpPr>
        <p:spPr>
          <a:xfrm>
            <a:off x="7852442" y="3360263"/>
            <a:ext cx="3194968"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5" name="Google Shape;205;p8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8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8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 Picture Column">
  <p:cSld name="3 Picture Column">
    <p:spTree>
      <p:nvGrpSpPr>
        <p:cNvPr id="208" name="Shape 208"/>
        <p:cNvGrpSpPr/>
        <p:nvPr/>
      </p:nvGrpSpPr>
      <p:grpSpPr>
        <a:xfrm>
          <a:off x="0" y="0"/>
          <a:ext cx="0" cy="0"/>
          <a:chOff x="0" y="0"/>
          <a:chExt cx="0" cy="0"/>
        </a:xfrm>
      </p:grpSpPr>
      <p:sp>
        <p:nvSpPr>
          <p:cNvPr id="209" name="Google Shape;209;p89"/>
          <p:cNvSpPr txBox="1"/>
          <p:nvPr>
            <p:ph type="title"/>
          </p:nvPr>
        </p:nvSpPr>
        <p:spPr>
          <a:xfrm>
            <a:off x="1141411" y="609600"/>
            <a:ext cx="9905999"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89"/>
          <p:cNvSpPr txBox="1"/>
          <p:nvPr>
            <p:ph idx="1" type="body"/>
          </p:nvPr>
        </p:nvSpPr>
        <p:spPr>
          <a:xfrm>
            <a:off x="1141413" y="4404596"/>
            <a:ext cx="3195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1" name="Google Shape;211;p89"/>
          <p:cNvSpPr/>
          <p:nvPr>
            <p:ph idx="2" type="pic"/>
          </p:nvPr>
        </p:nvSpPr>
        <p:spPr>
          <a:xfrm>
            <a:off x="1141413" y="2666998"/>
            <a:ext cx="31952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45700" lIns="91425" spcFirstLastPara="1" rIns="91425" wrap="square" tIns="45700">
            <a:normAutofit/>
          </a:bodyPr>
          <a:lstStyle>
            <a:lvl1pPr lvl="0" marR="0" rtl="0" algn="l">
              <a:lnSpc>
                <a:spcPct val="120000"/>
              </a:lnSpc>
              <a:spcBef>
                <a:spcPts val="10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212" name="Google Shape;212;p89"/>
          <p:cNvSpPr txBox="1"/>
          <p:nvPr>
            <p:ph idx="3" type="body"/>
          </p:nvPr>
        </p:nvSpPr>
        <p:spPr>
          <a:xfrm>
            <a:off x="1141413" y="4980858"/>
            <a:ext cx="3195240" cy="817843"/>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3" name="Google Shape;213;p89"/>
          <p:cNvSpPr txBox="1"/>
          <p:nvPr>
            <p:ph idx="4" type="body"/>
          </p:nvPr>
        </p:nvSpPr>
        <p:spPr>
          <a:xfrm>
            <a:off x="4489053" y="4404596"/>
            <a:ext cx="320040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4" name="Google Shape;214;p89"/>
          <p:cNvSpPr/>
          <p:nvPr>
            <p:ph idx="5" type="pic"/>
          </p:nvPr>
        </p:nvSpPr>
        <p:spPr>
          <a:xfrm>
            <a:off x="4489053" y="2666998"/>
            <a:ext cx="31989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45700" lIns="91425" spcFirstLastPara="1" rIns="91425" wrap="square" tIns="45700">
            <a:normAutofit/>
          </a:bodyPr>
          <a:lstStyle>
            <a:lvl1pPr lvl="0" marR="0" rtl="0" algn="l">
              <a:lnSpc>
                <a:spcPct val="120000"/>
              </a:lnSpc>
              <a:spcBef>
                <a:spcPts val="10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215" name="Google Shape;215;p89"/>
          <p:cNvSpPr txBox="1"/>
          <p:nvPr>
            <p:ph idx="6" type="body"/>
          </p:nvPr>
        </p:nvSpPr>
        <p:spPr>
          <a:xfrm>
            <a:off x="4487593" y="4980857"/>
            <a:ext cx="3200400" cy="8103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6" name="Google Shape;216;p89"/>
          <p:cNvSpPr txBox="1"/>
          <p:nvPr>
            <p:ph idx="7" type="body"/>
          </p:nvPr>
        </p:nvSpPr>
        <p:spPr>
          <a:xfrm>
            <a:off x="7852567" y="4404595"/>
            <a:ext cx="31907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7" name="Google Shape;217;p89"/>
          <p:cNvSpPr/>
          <p:nvPr>
            <p:ph idx="8" type="pic"/>
          </p:nvPr>
        </p:nvSpPr>
        <p:spPr>
          <a:xfrm>
            <a:off x="7852442" y="2666998"/>
            <a:ext cx="3194969"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45700" lIns="91425" spcFirstLastPara="1" rIns="91425" wrap="square" tIns="45700">
            <a:normAutofit/>
          </a:bodyPr>
          <a:lstStyle>
            <a:lvl1pPr lvl="0" marR="0" rtl="0" algn="l">
              <a:lnSpc>
                <a:spcPct val="120000"/>
              </a:lnSpc>
              <a:spcBef>
                <a:spcPts val="1000"/>
              </a:spcBef>
              <a:spcAft>
                <a:spcPts val="0"/>
              </a:spcAft>
              <a:buClr>
                <a:schemeClr val="lt1"/>
              </a:buClr>
              <a:buSzPts val="2500"/>
              <a:buFont typeface="Arial"/>
              <a:buNone/>
              <a:defRPr b="0" i="0" sz="20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218" name="Google Shape;218;p89"/>
          <p:cNvSpPr txBox="1"/>
          <p:nvPr>
            <p:ph idx="9" type="body"/>
          </p:nvPr>
        </p:nvSpPr>
        <p:spPr>
          <a:xfrm>
            <a:off x="7852442" y="4980854"/>
            <a:ext cx="3194968" cy="81034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9" name="Google Shape;219;p8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8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8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22" name="Shape 222"/>
        <p:cNvGrpSpPr/>
        <p:nvPr/>
      </p:nvGrpSpPr>
      <p:grpSpPr>
        <a:xfrm>
          <a:off x="0" y="0"/>
          <a:ext cx="0" cy="0"/>
          <a:chOff x="0" y="0"/>
          <a:chExt cx="0" cy="0"/>
        </a:xfrm>
      </p:grpSpPr>
      <p:sp>
        <p:nvSpPr>
          <p:cNvPr id="223" name="Google Shape;223;p9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90"/>
          <p:cNvSpPr txBox="1"/>
          <p:nvPr>
            <p:ph idx="1" type="body"/>
          </p:nvPr>
        </p:nvSpPr>
        <p:spPr>
          <a:xfrm rot="5400000">
            <a:off x="4323555" y="-932655"/>
            <a:ext cx="3541714" cy="9905999"/>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5" name="Google Shape;225;p9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9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9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28" name="Shape 228"/>
        <p:cNvGrpSpPr/>
        <p:nvPr/>
      </p:nvGrpSpPr>
      <p:grpSpPr>
        <a:xfrm>
          <a:off x="0" y="0"/>
          <a:ext cx="0" cy="0"/>
          <a:chOff x="0" y="0"/>
          <a:chExt cx="0" cy="0"/>
        </a:xfrm>
      </p:grpSpPr>
      <p:sp>
        <p:nvSpPr>
          <p:cNvPr id="229" name="Google Shape;229;p91"/>
          <p:cNvSpPr txBox="1"/>
          <p:nvPr>
            <p:ph type="title"/>
          </p:nvPr>
        </p:nvSpPr>
        <p:spPr>
          <a:xfrm rot="5400000">
            <a:off x="7454105" y="2197894"/>
            <a:ext cx="5181601" cy="200501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91"/>
          <p:cNvSpPr txBox="1"/>
          <p:nvPr>
            <p:ph idx="1" type="body"/>
          </p:nvPr>
        </p:nvSpPr>
        <p:spPr>
          <a:xfrm rot="5400000">
            <a:off x="2424904" y="-673895"/>
            <a:ext cx="5181601" cy="7748590"/>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31" name="Google Shape;231;p9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9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9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accent3"/>
        </a:solidFill>
      </p:bgPr>
    </p:bg>
    <p:spTree>
      <p:nvGrpSpPr>
        <p:cNvPr id="238" name="Shape 238"/>
        <p:cNvGrpSpPr/>
        <p:nvPr/>
      </p:nvGrpSpPr>
      <p:grpSpPr>
        <a:xfrm>
          <a:off x="0" y="0"/>
          <a:ext cx="0" cy="0"/>
          <a:chOff x="0" y="0"/>
          <a:chExt cx="0" cy="0"/>
        </a:xfrm>
      </p:grpSpPr>
      <p:grpSp>
        <p:nvGrpSpPr>
          <p:cNvPr id="239" name="Google Shape;239;p75"/>
          <p:cNvGrpSpPr/>
          <p:nvPr/>
        </p:nvGrpSpPr>
        <p:grpSpPr>
          <a:xfrm>
            <a:off x="9790671" y="4546233"/>
            <a:ext cx="2255229" cy="2310064"/>
            <a:chOff x="7343003" y="3409675"/>
            <a:chExt cx="1691422" cy="1732548"/>
          </a:xfrm>
        </p:grpSpPr>
        <p:grpSp>
          <p:nvGrpSpPr>
            <p:cNvPr id="240" name="Google Shape;240;p75"/>
            <p:cNvGrpSpPr/>
            <p:nvPr/>
          </p:nvGrpSpPr>
          <p:grpSpPr>
            <a:xfrm>
              <a:off x="7343003" y="4453711"/>
              <a:ext cx="316800" cy="688512"/>
              <a:chOff x="7343003" y="4453711"/>
              <a:chExt cx="316800" cy="688512"/>
            </a:xfrm>
          </p:grpSpPr>
          <p:sp>
            <p:nvSpPr>
              <p:cNvPr id="241" name="Google Shape;241;p75"/>
              <p:cNvSpPr/>
              <p:nvPr/>
            </p:nvSpPr>
            <p:spPr>
              <a:xfrm>
                <a:off x="7343003"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42" name="Google Shape;242;p75"/>
              <p:cNvSpPr/>
              <p:nvPr/>
            </p:nvSpPr>
            <p:spPr>
              <a:xfrm>
                <a:off x="7343003"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243" name="Google Shape;243;p75"/>
            <p:cNvGrpSpPr/>
            <p:nvPr/>
          </p:nvGrpSpPr>
          <p:grpSpPr>
            <a:xfrm>
              <a:off x="7801210" y="4105700"/>
              <a:ext cx="316800" cy="1036523"/>
              <a:chOff x="7801210" y="4105700"/>
              <a:chExt cx="316800" cy="1036523"/>
            </a:xfrm>
          </p:grpSpPr>
          <p:sp>
            <p:nvSpPr>
              <p:cNvPr id="244" name="Google Shape;244;p75"/>
              <p:cNvSpPr/>
              <p:nvPr/>
            </p:nvSpPr>
            <p:spPr>
              <a:xfrm>
                <a:off x="7801210"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45" name="Google Shape;245;p75"/>
              <p:cNvSpPr/>
              <p:nvPr/>
            </p:nvSpPr>
            <p:spPr>
              <a:xfrm>
                <a:off x="7801210"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46" name="Google Shape;246;p75"/>
              <p:cNvSpPr/>
              <p:nvPr/>
            </p:nvSpPr>
            <p:spPr>
              <a:xfrm>
                <a:off x="7801210"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247" name="Google Shape;247;p75"/>
            <p:cNvGrpSpPr/>
            <p:nvPr/>
          </p:nvGrpSpPr>
          <p:grpSpPr>
            <a:xfrm>
              <a:off x="8259418" y="3757688"/>
              <a:ext cx="316800" cy="1384535"/>
              <a:chOff x="8259418" y="3757688"/>
              <a:chExt cx="316800" cy="1384535"/>
            </a:xfrm>
          </p:grpSpPr>
          <p:sp>
            <p:nvSpPr>
              <p:cNvPr id="248" name="Google Shape;248;p75"/>
              <p:cNvSpPr/>
              <p:nvPr/>
            </p:nvSpPr>
            <p:spPr>
              <a:xfrm>
                <a:off x="8259418"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49" name="Google Shape;249;p75"/>
              <p:cNvSpPr/>
              <p:nvPr/>
            </p:nvSpPr>
            <p:spPr>
              <a:xfrm>
                <a:off x="8259418" y="3757688"/>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50" name="Google Shape;250;p75"/>
              <p:cNvSpPr/>
              <p:nvPr/>
            </p:nvSpPr>
            <p:spPr>
              <a:xfrm>
                <a:off x="8259418"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51" name="Google Shape;251;p75"/>
              <p:cNvSpPr/>
              <p:nvPr/>
            </p:nvSpPr>
            <p:spPr>
              <a:xfrm>
                <a:off x="8259418"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252" name="Google Shape;252;p75"/>
            <p:cNvGrpSpPr/>
            <p:nvPr/>
          </p:nvGrpSpPr>
          <p:grpSpPr>
            <a:xfrm>
              <a:off x="8717625" y="3409675"/>
              <a:ext cx="316800" cy="1732548"/>
              <a:chOff x="8717625" y="3409675"/>
              <a:chExt cx="316800" cy="1732548"/>
            </a:xfrm>
          </p:grpSpPr>
          <p:sp>
            <p:nvSpPr>
              <p:cNvPr id="253" name="Google Shape;253;p75"/>
              <p:cNvSpPr/>
              <p:nvPr/>
            </p:nvSpPr>
            <p:spPr>
              <a:xfrm>
                <a:off x="8717625"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54" name="Google Shape;254;p75"/>
              <p:cNvSpPr/>
              <p:nvPr/>
            </p:nvSpPr>
            <p:spPr>
              <a:xfrm>
                <a:off x="8717625" y="3757688"/>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55" name="Google Shape;255;p75"/>
              <p:cNvSpPr/>
              <p:nvPr/>
            </p:nvSpPr>
            <p:spPr>
              <a:xfrm>
                <a:off x="8717625"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56" name="Google Shape;256;p75"/>
              <p:cNvSpPr/>
              <p:nvPr/>
            </p:nvSpPr>
            <p:spPr>
              <a:xfrm>
                <a:off x="8717625" y="3409675"/>
                <a:ext cx="316800" cy="1732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57" name="Google Shape;257;p75"/>
              <p:cNvSpPr/>
              <p:nvPr/>
            </p:nvSpPr>
            <p:spPr>
              <a:xfrm>
                <a:off x="8717625"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grpSp>
        <p:nvGrpSpPr>
          <p:cNvPr id="258" name="Google Shape;258;p75"/>
          <p:cNvGrpSpPr/>
          <p:nvPr/>
        </p:nvGrpSpPr>
        <p:grpSpPr>
          <a:xfrm>
            <a:off x="6724671" y="0"/>
            <a:ext cx="5085429" cy="5118802"/>
            <a:chOff x="5043503" y="0"/>
            <a:chExt cx="3814072" cy="3839101"/>
          </a:xfrm>
        </p:grpSpPr>
        <p:sp>
          <p:nvSpPr>
            <p:cNvPr id="259" name="Google Shape;259;p75"/>
            <p:cNvSpPr/>
            <p:nvPr/>
          </p:nvSpPr>
          <p:spPr>
            <a:xfrm>
              <a:off x="8460975" y="1817775"/>
              <a:ext cx="396600" cy="3966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60" name="Google Shape;260;p75"/>
            <p:cNvSpPr/>
            <p:nvPr/>
          </p:nvSpPr>
          <p:spPr>
            <a:xfrm rot="-9830444">
              <a:off x="6469759" y="3480728"/>
              <a:ext cx="320148" cy="320148"/>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nvGrpSpPr>
            <p:cNvPr id="261" name="Google Shape;261;p75"/>
            <p:cNvGrpSpPr/>
            <p:nvPr/>
          </p:nvGrpSpPr>
          <p:grpSpPr>
            <a:xfrm>
              <a:off x="7647812" y="2704283"/>
              <a:ext cx="635219" cy="635219"/>
              <a:chOff x="6725724" y="2701260"/>
              <a:chExt cx="1208101" cy="1208100"/>
            </a:xfrm>
          </p:grpSpPr>
          <p:sp>
            <p:nvSpPr>
              <p:cNvPr id="262" name="Google Shape;262;p75"/>
              <p:cNvSpPr/>
              <p:nvPr/>
            </p:nvSpPr>
            <p:spPr>
              <a:xfrm rot="5400000">
                <a:off x="6725725" y="2701260"/>
                <a:ext cx="1208100" cy="12081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63" name="Google Shape;263;p75"/>
              <p:cNvSpPr/>
              <p:nvPr/>
            </p:nvSpPr>
            <p:spPr>
              <a:xfrm rot="5400000">
                <a:off x="6725724" y="2701260"/>
                <a:ext cx="1208100" cy="1208100"/>
              </a:xfrm>
              <a:prstGeom prst="pie">
                <a:avLst>
                  <a:gd fmla="val 8244818" name="adj1"/>
                  <a:gd fmla="val 16246175"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64" name="Google Shape;264;p75"/>
              <p:cNvSpPr/>
              <p:nvPr/>
            </p:nvSpPr>
            <p:spPr>
              <a:xfrm rot="5400000">
                <a:off x="6954988" y="2930398"/>
                <a:ext cx="749700" cy="7497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265" name="Google Shape;265;p75"/>
            <p:cNvSpPr/>
            <p:nvPr/>
          </p:nvSpPr>
          <p:spPr>
            <a:xfrm>
              <a:off x="8460975" y="1817775"/>
              <a:ext cx="396600" cy="396600"/>
            </a:xfrm>
            <a:prstGeom prst="pie">
              <a:avLst>
                <a:gd fmla="val 1937684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nvGrpSpPr>
            <p:cNvPr id="266" name="Google Shape;266;p75"/>
            <p:cNvGrpSpPr/>
            <p:nvPr/>
          </p:nvGrpSpPr>
          <p:grpSpPr>
            <a:xfrm>
              <a:off x="7952721" y="179238"/>
              <a:ext cx="873165" cy="873003"/>
              <a:chOff x="7754428" y="208725"/>
              <a:chExt cx="541800" cy="541800"/>
            </a:xfrm>
          </p:grpSpPr>
          <p:sp>
            <p:nvSpPr>
              <p:cNvPr id="267" name="Google Shape;267;p75"/>
              <p:cNvSpPr/>
              <p:nvPr/>
            </p:nvSpPr>
            <p:spPr>
              <a:xfrm rot="-8647347">
                <a:off x="7831319" y="285616"/>
                <a:ext cx="388018" cy="388018"/>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68" name="Google Shape;268;p75"/>
              <p:cNvSpPr/>
              <p:nvPr/>
            </p:nvSpPr>
            <p:spPr>
              <a:xfrm rot="-8647347">
                <a:off x="7831319" y="285616"/>
                <a:ext cx="388018" cy="388018"/>
              </a:xfrm>
              <a:prstGeom prst="pie">
                <a:avLst>
                  <a:gd fmla="val 19376841"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269" name="Google Shape;269;p75"/>
            <p:cNvSpPr/>
            <p:nvPr/>
          </p:nvSpPr>
          <p:spPr>
            <a:xfrm>
              <a:off x="5399840" y="356365"/>
              <a:ext cx="2577000" cy="25770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70" name="Google Shape;270;p75"/>
            <p:cNvSpPr/>
            <p:nvPr/>
          </p:nvSpPr>
          <p:spPr>
            <a:xfrm rot="2043858">
              <a:off x="5503813" y="460310"/>
              <a:ext cx="2369480" cy="236948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71" name="Google Shape;271;p75"/>
            <p:cNvSpPr/>
            <p:nvPr/>
          </p:nvSpPr>
          <p:spPr>
            <a:xfrm>
              <a:off x="5399795" y="360281"/>
              <a:ext cx="2577000" cy="2577000"/>
            </a:xfrm>
            <a:prstGeom prst="pie">
              <a:avLst>
                <a:gd fmla="val 8801158"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72" name="Google Shape;272;p75"/>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73" name="Google Shape;273;p75"/>
            <p:cNvSpPr/>
            <p:nvPr/>
          </p:nvSpPr>
          <p:spPr>
            <a:xfrm>
              <a:off x="5399795" y="356358"/>
              <a:ext cx="2577000" cy="2577000"/>
            </a:xfrm>
            <a:prstGeom prst="pie">
              <a:avLst>
                <a:gd fmla="val 1255410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74" name="Google Shape;274;p75"/>
            <p:cNvSpPr/>
            <p:nvPr/>
          </p:nvSpPr>
          <p:spPr>
            <a:xfrm rot="-9830444">
              <a:off x="6469759" y="3480727"/>
              <a:ext cx="320148" cy="320148"/>
            </a:xfrm>
            <a:prstGeom prst="pie">
              <a:avLst>
                <a:gd fmla="val 1937684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275" name="Google Shape;275;p75"/>
          <p:cNvSpPr txBox="1"/>
          <p:nvPr>
            <p:ph type="ctrTitle"/>
          </p:nvPr>
        </p:nvSpPr>
        <p:spPr>
          <a:xfrm>
            <a:off x="1098667" y="2151751"/>
            <a:ext cx="5674000" cy="2497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3600"/>
              <a:buNone/>
              <a:defRPr sz="4800">
                <a:solidFill>
                  <a:schemeClr val="lt1"/>
                </a:solidFill>
              </a:defRPr>
            </a:lvl1pPr>
            <a:lvl2pPr lvl="1" algn="l">
              <a:lnSpc>
                <a:spcPct val="100000"/>
              </a:lnSpc>
              <a:spcBef>
                <a:spcPts val="0"/>
              </a:spcBef>
              <a:spcAft>
                <a:spcPts val="0"/>
              </a:spcAft>
              <a:buClr>
                <a:schemeClr val="lt1"/>
              </a:buClr>
              <a:buSzPts val="3600"/>
              <a:buNone/>
              <a:defRPr sz="4800">
                <a:solidFill>
                  <a:schemeClr val="lt1"/>
                </a:solidFill>
              </a:defRPr>
            </a:lvl2pPr>
            <a:lvl3pPr lvl="2" algn="l">
              <a:lnSpc>
                <a:spcPct val="100000"/>
              </a:lnSpc>
              <a:spcBef>
                <a:spcPts val="0"/>
              </a:spcBef>
              <a:spcAft>
                <a:spcPts val="0"/>
              </a:spcAft>
              <a:buClr>
                <a:schemeClr val="lt1"/>
              </a:buClr>
              <a:buSzPts val="3600"/>
              <a:buNone/>
              <a:defRPr sz="4800">
                <a:solidFill>
                  <a:schemeClr val="lt1"/>
                </a:solidFill>
              </a:defRPr>
            </a:lvl3pPr>
            <a:lvl4pPr lvl="3" algn="l">
              <a:lnSpc>
                <a:spcPct val="100000"/>
              </a:lnSpc>
              <a:spcBef>
                <a:spcPts val="0"/>
              </a:spcBef>
              <a:spcAft>
                <a:spcPts val="0"/>
              </a:spcAft>
              <a:buClr>
                <a:schemeClr val="lt1"/>
              </a:buClr>
              <a:buSzPts val="3600"/>
              <a:buNone/>
              <a:defRPr sz="4800">
                <a:solidFill>
                  <a:schemeClr val="lt1"/>
                </a:solidFill>
              </a:defRPr>
            </a:lvl4pPr>
            <a:lvl5pPr lvl="4" algn="l">
              <a:lnSpc>
                <a:spcPct val="100000"/>
              </a:lnSpc>
              <a:spcBef>
                <a:spcPts val="0"/>
              </a:spcBef>
              <a:spcAft>
                <a:spcPts val="0"/>
              </a:spcAft>
              <a:buClr>
                <a:schemeClr val="lt1"/>
              </a:buClr>
              <a:buSzPts val="3600"/>
              <a:buNone/>
              <a:defRPr sz="4800">
                <a:solidFill>
                  <a:schemeClr val="lt1"/>
                </a:solidFill>
              </a:defRPr>
            </a:lvl5pPr>
            <a:lvl6pPr lvl="5" algn="l">
              <a:lnSpc>
                <a:spcPct val="100000"/>
              </a:lnSpc>
              <a:spcBef>
                <a:spcPts val="0"/>
              </a:spcBef>
              <a:spcAft>
                <a:spcPts val="0"/>
              </a:spcAft>
              <a:buClr>
                <a:schemeClr val="lt1"/>
              </a:buClr>
              <a:buSzPts val="3600"/>
              <a:buNone/>
              <a:defRPr sz="4800">
                <a:solidFill>
                  <a:schemeClr val="lt1"/>
                </a:solidFill>
              </a:defRPr>
            </a:lvl6pPr>
            <a:lvl7pPr lvl="6" algn="l">
              <a:lnSpc>
                <a:spcPct val="100000"/>
              </a:lnSpc>
              <a:spcBef>
                <a:spcPts val="0"/>
              </a:spcBef>
              <a:spcAft>
                <a:spcPts val="0"/>
              </a:spcAft>
              <a:buClr>
                <a:schemeClr val="lt1"/>
              </a:buClr>
              <a:buSzPts val="3600"/>
              <a:buNone/>
              <a:defRPr sz="4800">
                <a:solidFill>
                  <a:schemeClr val="lt1"/>
                </a:solidFill>
              </a:defRPr>
            </a:lvl7pPr>
            <a:lvl8pPr lvl="7" algn="l">
              <a:lnSpc>
                <a:spcPct val="100000"/>
              </a:lnSpc>
              <a:spcBef>
                <a:spcPts val="0"/>
              </a:spcBef>
              <a:spcAft>
                <a:spcPts val="0"/>
              </a:spcAft>
              <a:buClr>
                <a:schemeClr val="lt1"/>
              </a:buClr>
              <a:buSzPts val="3600"/>
              <a:buNone/>
              <a:defRPr sz="4800">
                <a:solidFill>
                  <a:schemeClr val="lt1"/>
                </a:solidFill>
              </a:defRPr>
            </a:lvl8pPr>
            <a:lvl9pPr lvl="8" algn="l">
              <a:lnSpc>
                <a:spcPct val="100000"/>
              </a:lnSpc>
              <a:spcBef>
                <a:spcPts val="0"/>
              </a:spcBef>
              <a:spcAft>
                <a:spcPts val="0"/>
              </a:spcAft>
              <a:buClr>
                <a:schemeClr val="lt1"/>
              </a:buClr>
              <a:buSzPts val="3600"/>
              <a:buNone/>
              <a:defRPr sz="4800">
                <a:solidFill>
                  <a:schemeClr val="lt1"/>
                </a:solidFill>
              </a:defRPr>
            </a:lvl9pPr>
          </a:lstStyle>
          <a:p/>
        </p:txBody>
      </p:sp>
      <p:sp>
        <p:nvSpPr>
          <p:cNvPr id="276" name="Google Shape;276;p75"/>
          <p:cNvSpPr txBox="1"/>
          <p:nvPr>
            <p:ph idx="1" type="subTitle"/>
          </p:nvPr>
        </p:nvSpPr>
        <p:spPr>
          <a:xfrm>
            <a:off x="1098667" y="4795067"/>
            <a:ext cx="5674000" cy="927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1600"/>
              <a:buNone/>
              <a:defRPr sz="2133">
                <a:solidFill>
                  <a:schemeClr val="lt1"/>
                </a:solidFill>
              </a:defRPr>
            </a:lvl1pPr>
            <a:lvl2pPr lvl="1" algn="l">
              <a:lnSpc>
                <a:spcPct val="100000"/>
              </a:lnSpc>
              <a:spcBef>
                <a:spcPts val="0"/>
              </a:spcBef>
              <a:spcAft>
                <a:spcPts val="0"/>
              </a:spcAft>
              <a:buClr>
                <a:schemeClr val="lt1"/>
              </a:buClr>
              <a:buSzPts val="1600"/>
              <a:buNone/>
              <a:defRPr sz="2133">
                <a:solidFill>
                  <a:schemeClr val="lt1"/>
                </a:solidFill>
              </a:defRPr>
            </a:lvl2pPr>
            <a:lvl3pPr lvl="2" algn="l">
              <a:lnSpc>
                <a:spcPct val="100000"/>
              </a:lnSpc>
              <a:spcBef>
                <a:spcPts val="0"/>
              </a:spcBef>
              <a:spcAft>
                <a:spcPts val="0"/>
              </a:spcAft>
              <a:buClr>
                <a:schemeClr val="lt1"/>
              </a:buClr>
              <a:buSzPts val="1600"/>
              <a:buNone/>
              <a:defRPr sz="2133">
                <a:solidFill>
                  <a:schemeClr val="lt1"/>
                </a:solidFill>
              </a:defRPr>
            </a:lvl3pPr>
            <a:lvl4pPr lvl="3" algn="l">
              <a:lnSpc>
                <a:spcPct val="100000"/>
              </a:lnSpc>
              <a:spcBef>
                <a:spcPts val="0"/>
              </a:spcBef>
              <a:spcAft>
                <a:spcPts val="0"/>
              </a:spcAft>
              <a:buClr>
                <a:schemeClr val="lt1"/>
              </a:buClr>
              <a:buSzPts val="1600"/>
              <a:buNone/>
              <a:defRPr sz="2133">
                <a:solidFill>
                  <a:schemeClr val="lt1"/>
                </a:solidFill>
              </a:defRPr>
            </a:lvl4pPr>
            <a:lvl5pPr lvl="4" algn="l">
              <a:lnSpc>
                <a:spcPct val="100000"/>
              </a:lnSpc>
              <a:spcBef>
                <a:spcPts val="0"/>
              </a:spcBef>
              <a:spcAft>
                <a:spcPts val="0"/>
              </a:spcAft>
              <a:buClr>
                <a:schemeClr val="lt1"/>
              </a:buClr>
              <a:buSzPts val="1600"/>
              <a:buNone/>
              <a:defRPr sz="2133">
                <a:solidFill>
                  <a:schemeClr val="lt1"/>
                </a:solidFill>
              </a:defRPr>
            </a:lvl5pPr>
            <a:lvl6pPr lvl="5" algn="l">
              <a:lnSpc>
                <a:spcPct val="100000"/>
              </a:lnSpc>
              <a:spcBef>
                <a:spcPts val="0"/>
              </a:spcBef>
              <a:spcAft>
                <a:spcPts val="0"/>
              </a:spcAft>
              <a:buClr>
                <a:schemeClr val="lt1"/>
              </a:buClr>
              <a:buSzPts val="1600"/>
              <a:buNone/>
              <a:defRPr sz="2133">
                <a:solidFill>
                  <a:schemeClr val="lt1"/>
                </a:solidFill>
              </a:defRPr>
            </a:lvl6pPr>
            <a:lvl7pPr lvl="6" algn="l">
              <a:lnSpc>
                <a:spcPct val="100000"/>
              </a:lnSpc>
              <a:spcBef>
                <a:spcPts val="0"/>
              </a:spcBef>
              <a:spcAft>
                <a:spcPts val="0"/>
              </a:spcAft>
              <a:buClr>
                <a:schemeClr val="lt1"/>
              </a:buClr>
              <a:buSzPts val="1600"/>
              <a:buNone/>
              <a:defRPr sz="2133">
                <a:solidFill>
                  <a:schemeClr val="lt1"/>
                </a:solidFill>
              </a:defRPr>
            </a:lvl7pPr>
            <a:lvl8pPr lvl="7" algn="l">
              <a:lnSpc>
                <a:spcPct val="100000"/>
              </a:lnSpc>
              <a:spcBef>
                <a:spcPts val="0"/>
              </a:spcBef>
              <a:spcAft>
                <a:spcPts val="0"/>
              </a:spcAft>
              <a:buClr>
                <a:schemeClr val="lt1"/>
              </a:buClr>
              <a:buSzPts val="1600"/>
              <a:buNone/>
              <a:defRPr sz="2133">
                <a:solidFill>
                  <a:schemeClr val="lt1"/>
                </a:solidFill>
              </a:defRPr>
            </a:lvl8pPr>
            <a:lvl9pPr lvl="8" algn="l">
              <a:lnSpc>
                <a:spcPct val="100000"/>
              </a:lnSpc>
              <a:spcBef>
                <a:spcPts val="0"/>
              </a:spcBef>
              <a:spcAft>
                <a:spcPts val="0"/>
              </a:spcAft>
              <a:buClr>
                <a:schemeClr val="lt1"/>
              </a:buClr>
              <a:buSzPts val="1600"/>
              <a:buNone/>
              <a:defRPr sz="2133">
                <a:solidFill>
                  <a:schemeClr val="lt1"/>
                </a:solidFill>
              </a:defRPr>
            </a:lvl9pPr>
          </a:lstStyle>
          <a:p/>
        </p:txBody>
      </p:sp>
      <p:sp>
        <p:nvSpPr>
          <p:cNvPr id="277" name="Google Shape;277;p75"/>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lt1"/>
              </a:buClr>
              <a:buSzPts val="1200"/>
              <a:buFont typeface="Nunito"/>
              <a:buNone/>
              <a:defRPr b="0" i="0" sz="1200" u="none" cap="none" strike="noStrike">
                <a:solidFill>
                  <a:schemeClr val="lt1"/>
                </a:solidFill>
                <a:latin typeface="Nunito"/>
                <a:ea typeface="Nunito"/>
                <a:cs typeface="Nunito"/>
                <a:sym typeface="Nunito"/>
              </a:defRPr>
            </a:lvl1pPr>
            <a:lvl2pPr indent="0" lvl="1" marL="0" algn="r">
              <a:buClr>
                <a:schemeClr val="lt1"/>
              </a:buClr>
              <a:buSzPts val="1200"/>
              <a:buFont typeface="Nunito"/>
              <a:buNone/>
              <a:defRPr b="0" i="0" sz="1200" u="none" cap="none" strike="noStrike">
                <a:solidFill>
                  <a:schemeClr val="lt1"/>
                </a:solidFill>
                <a:latin typeface="Nunito"/>
                <a:ea typeface="Nunito"/>
                <a:cs typeface="Nunito"/>
                <a:sym typeface="Nunito"/>
              </a:defRPr>
            </a:lvl2pPr>
            <a:lvl3pPr indent="0" lvl="2" marL="0" algn="r">
              <a:buClr>
                <a:schemeClr val="lt1"/>
              </a:buClr>
              <a:buSzPts val="1200"/>
              <a:buFont typeface="Nunito"/>
              <a:buNone/>
              <a:defRPr b="0" i="0" sz="1200" u="none" cap="none" strike="noStrike">
                <a:solidFill>
                  <a:schemeClr val="lt1"/>
                </a:solidFill>
                <a:latin typeface="Nunito"/>
                <a:ea typeface="Nunito"/>
                <a:cs typeface="Nunito"/>
                <a:sym typeface="Nunito"/>
              </a:defRPr>
            </a:lvl3pPr>
            <a:lvl4pPr indent="0" lvl="3" marL="0" algn="r">
              <a:buClr>
                <a:schemeClr val="lt1"/>
              </a:buClr>
              <a:buSzPts val="1200"/>
              <a:buFont typeface="Nunito"/>
              <a:buNone/>
              <a:defRPr b="0" i="0" sz="1200" u="none" cap="none" strike="noStrike">
                <a:solidFill>
                  <a:schemeClr val="lt1"/>
                </a:solidFill>
                <a:latin typeface="Nunito"/>
                <a:ea typeface="Nunito"/>
                <a:cs typeface="Nunito"/>
                <a:sym typeface="Nunito"/>
              </a:defRPr>
            </a:lvl4pPr>
            <a:lvl5pPr indent="0" lvl="4" marL="0" algn="r">
              <a:buClr>
                <a:schemeClr val="lt1"/>
              </a:buClr>
              <a:buSzPts val="1200"/>
              <a:buFont typeface="Nunito"/>
              <a:buNone/>
              <a:defRPr b="0" i="0" sz="1200" u="none" cap="none" strike="noStrike">
                <a:solidFill>
                  <a:schemeClr val="lt1"/>
                </a:solidFill>
                <a:latin typeface="Nunito"/>
                <a:ea typeface="Nunito"/>
                <a:cs typeface="Nunito"/>
                <a:sym typeface="Nunito"/>
              </a:defRPr>
            </a:lvl5pPr>
            <a:lvl6pPr indent="0" lvl="5" marL="0" algn="r">
              <a:buClr>
                <a:schemeClr val="lt1"/>
              </a:buClr>
              <a:buSzPts val="1200"/>
              <a:buFont typeface="Nunito"/>
              <a:buNone/>
              <a:defRPr b="0" i="0" sz="1200" u="none" cap="none" strike="noStrike">
                <a:solidFill>
                  <a:schemeClr val="lt1"/>
                </a:solidFill>
                <a:latin typeface="Nunito"/>
                <a:ea typeface="Nunito"/>
                <a:cs typeface="Nunito"/>
                <a:sym typeface="Nunito"/>
              </a:defRPr>
            </a:lvl6pPr>
            <a:lvl7pPr indent="0" lvl="6" marL="0" algn="r">
              <a:buClr>
                <a:schemeClr val="lt1"/>
              </a:buClr>
              <a:buSzPts val="1200"/>
              <a:buFont typeface="Nunito"/>
              <a:buNone/>
              <a:defRPr b="0" i="0" sz="1200" u="none" cap="none" strike="noStrike">
                <a:solidFill>
                  <a:schemeClr val="lt1"/>
                </a:solidFill>
                <a:latin typeface="Nunito"/>
                <a:ea typeface="Nunito"/>
                <a:cs typeface="Nunito"/>
                <a:sym typeface="Nunito"/>
              </a:defRPr>
            </a:lvl7pPr>
            <a:lvl8pPr indent="0" lvl="7" marL="0" algn="r">
              <a:buClr>
                <a:schemeClr val="lt1"/>
              </a:buClr>
              <a:buSzPts val="1200"/>
              <a:buFont typeface="Nunito"/>
              <a:buNone/>
              <a:defRPr b="0" i="0" sz="1200" u="none" cap="none" strike="noStrike">
                <a:solidFill>
                  <a:schemeClr val="lt1"/>
                </a:solidFill>
                <a:latin typeface="Nunito"/>
                <a:ea typeface="Nunito"/>
                <a:cs typeface="Nunito"/>
                <a:sym typeface="Nunito"/>
              </a:defRPr>
            </a:lvl8pPr>
            <a:lvl9pPr indent="0" lvl="8" marL="0" algn="r">
              <a:buClr>
                <a:schemeClr val="lt1"/>
              </a:buClr>
              <a:buSzPts val="1200"/>
              <a:buFont typeface="Nunito"/>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 title and description">
    <p:spTree>
      <p:nvGrpSpPr>
        <p:cNvPr id="278" name="Shape 278"/>
        <p:cNvGrpSpPr/>
        <p:nvPr/>
      </p:nvGrpSpPr>
      <p:grpSpPr>
        <a:xfrm>
          <a:off x="0" y="0"/>
          <a:ext cx="0" cy="0"/>
          <a:chOff x="0" y="0"/>
          <a:chExt cx="0" cy="0"/>
        </a:xfrm>
      </p:grpSpPr>
      <p:grpSp>
        <p:nvGrpSpPr>
          <p:cNvPr id="279" name="Google Shape;279;p76"/>
          <p:cNvGrpSpPr/>
          <p:nvPr/>
        </p:nvGrpSpPr>
        <p:grpSpPr>
          <a:xfrm>
            <a:off x="834621" y="399168"/>
            <a:ext cx="1332416" cy="1332416"/>
            <a:chOff x="348199" y="179450"/>
            <a:chExt cx="1116300" cy="1116300"/>
          </a:xfrm>
        </p:grpSpPr>
        <p:sp>
          <p:nvSpPr>
            <p:cNvPr id="280" name="Google Shape;280;p76"/>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81" name="Google Shape;281;p76"/>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282" name="Google Shape;282;p76"/>
          <p:cNvSpPr txBox="1"/>
          <p:nvPr>
            <p:ph type="title"/>
          </p:nvPr>
        </p:nvSpPr>
        <p:spPr>
          <a:xfrm>
            <a:off x="1738400" y="798100"/>
            <a:ext cx="4574000" cy="2653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3" name="Google Shape;283;p76"/>
          <p:cNvSpPr txBox="1"/>
          <p:nvPr>
            <p:ph idx="1" type="subTitle"/>
          </p:nvPr>
        </p:nvSpPr>
        <p:spPr>
          <a:xfrm>
            <a:off x="1738400" y="3657604"/>
            <a:ext cx="4574000" cy="968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sz="2133"/>
            </a:lvl1pPr>
            <a:lvl2pPr lvl="1" algn="l">
              <a:lnSpc>
                <a:spcPct val="100000"/>
              </a:lnSpc>
              <a:spcBef>
                <a:spcPts val="0"/>
              </a:spcBef>
              <a:spcAft>
                <a:spcPts val="0"/>
              </a:spcAft>
              <a:buSzPts val="1600"/>
              <a:buNone/>
              <a:defRPr sz="2133"/>
            </a:lvl2pPr>
            <a:lvl3pPr lvl="2" algn="l">
              <a:lnSpc>
                <a:spcPct val="100000"/>
              </a:lnSpc>
              <a:spcBef>
                <a:spcPts val="0"/>
              </a:spcBef>
              <a:spcAft>
                <a:spcPts val="0"/>
              </a:spcAft>
              <a:buSzPts val="1600"/>
              <a:buNone/>
              <a:defRPr sz="2133"/>
            </a:lvl3pPr>
            <a:lvl4pPr lvl="3" algn="l">
              <a:lnSpc>
                <a:spcPct val="100000"/>
              </a:lnSpc>
              <a:spcBef>
                <a:spcPts val="0"/>
              </a:spcBef>
              <a:spcAft>
                <a:spcPts val="0"/>
              </a:spcAft>
              <a:buSzPts val="1600"/>
              <a:buNone/>
              <a:defRPr sz="2133"/>
            </a:lvl4pPr>
            <a:lvl5pPr lvl="4" algn="l">
              <a:lnSpc>
                <a:spcPct val="100000"/>
              </a:lnSpc>
              <a:spcBef>
                <a:spcPts val="0"/>
              </a:spcBef>
              <a:spcAft>
                <a:spcPts val="0"/>
              </a:spcAft>
              <a:buSzPts val="1600"/>
              <a:buNone/>
              <a:defRPr sz="2133"/>
            </a:lvl5pPr>
            <a:lvl6pPr lvl="5" algn="l">
              <a:lnSpc>
                <a:spcPct val="100000"/>
              </a:lnSpc>
              <a:spcBef>
                <a:spcPts val="0"/>
              </a:spcBef>
              <a:spcAft>
                <a:spcPts val="0"/>
              </a:spcAft>
              <a:buSzPts val="1600"/>
              <a:buNone/>
              <a:defRPr sz="2133"/>
            </a:lvl6pPr>
            <a:lvl7pPr lvl="6" algn="l">
              <a:lnSpc>
                <a:spcPct val="100000"/>
              </a:lnSpc>
              <a:spcBef>
                <a:spcPts val="0"/>
              </a:spcBef>
              <a:spcAft>
                <a:spcPts val="0"/>
              </a:spcAft>
              <a:buSzPts val="1600"/>
              <a:buNone/>
              <a:defRPr sz="2133"/>
            </a:lvl7pPr>
            <a:lvl8pPr lvl="7" algn="l">
              <a:lnSpc>
                <a:spcPct val="100000"/>
              </a:lnSpc>
              <a:spcBef>
                <a:spcPts val="0"/>
              </a:spcBef>
              <a:spcAft>
                <a:spcPts val="0"/>
              </a:spcAft>
              <a:buSzPts val="1600"/>
              <a:buNone/>
              <a:defRPr sz="2133"/>
            </a:lvl8pPr>
            <a:lvl9pPr lvl="8" algn="l">
              <a:lnSpc>
                <a:spcPct val="100000"/>
              </a:lnSpc>
              <a:spcBef>
                <a:spcPts val="0"/>
              </a:spcBef>
              <a:spcAft>
                <a:spcPts val="0"/>
              </a:spcAft>
              <a:buSzPts val="1600"/>
              <a:buNone/>
              <a:defRPr sz="2133"/>
            </a:lvl9pPr>
          </a:lstStyle>
          <a:p/>
        </p:txBody>
      </p:sp>
      <p:sp>
        <p:nvSpPr>
          <p:cNvPr id="284" name="Google Shape;284;p76"/>
          <p:cNvSpPr txBox="1"/>
          <p:nvPr>
            <p:ph idx="2" type="body"/>
          </p:nvPr>
        </p:nvSpPr>
        <p:spPr>
          <a:xfrm>
            <a:off x="6538267" y="881333"/>
            <a:ext cx="4574000" cy="51608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2133"/>
              </a:spcBef>
              <a:spcAft>
                <a:spcPts val="0"/>
              </a:spcAft>
              <a:buSzPts val="1100"/>
              <a:buChar char="○"/>
              <a:defRPr/>
            </a:lvl2pPr>
            <a:lvl3pPr indent="-298450" lvl="2" marL="1371600" algn="l">
              <a:lnSpc>
                <a:spcPct val="115000"/>
              </a:lnSpc>
              <a:spcBef>
                <a:spcPts val="2133"/>
              </a:spcBef>
              <a:spcAft>
                <a:spcPts val="0"/>
              </a:spcAft>
              <a:buSzPts val="1100"/>
              <a:buChar char="■"/>
              <a:defRPr/>
            </a:lvl3pPr>
            <a:lvl4pPr indent="-298450" lvl="3" marL="1828800" algn="l">
              <a:lnSpc>
                <a:spcPct val="115000"/>
              </a:lnSpc>
              <a:spcBef>
                <a:spcPts val="2133"/>
              </a:spcBef>
              <a:spcAft>
                <a:spcPts val="0"/>
              </a:spcAft>
              <a:buSzPts val="1100"/>
              <a:buChar char="●"/>
              <a:defRPr/>
            </a:lvl4pPr>
            <a:lvl5pPr indent="-298450" lvl="4" marL="2286000" algn="l">
              <a:lnSpc>
                <a:spcPct val="115000"/>
              </a:lnSpc>
              <a:spcBef>
                <a:spcPts val="2133"/>
              </a:spcBef>
              <a:spcAft>
                <a:spcPts val="0"/>
              </a:spcAft>
              <a:buSzPts val="1100"/>
              <a:buChar char="○"/>
              <a:defRPr/>
            </a:lvl5pPr>
            <a:lvl6pPr indent="-298450" lvl="5" marL="2743200" algn="l">
              <a:lnSpc>
                <a:spcPct val="115000"/>
              </a:lnSpc>
              <a:spcBef>
                <a:spcPts val="2133"/>
              </a:spcBef>
              <a:spcAft>
                <a:spcPts val="0"/>
              </a:spcAft>
              <a:buSzPts val="1100"/>
              <a:buChar char="■"/>
              <a:defRPr/>
            </a:lvl6pPr>
            <a:lvl7pPr indent="-298450" lvl="6" marL="3200400" algn="l">
              <a:lnSpc>
                <a:spcPct val="115000"/>
              </a:lnSpc>
              <a:spcBef>
                <a:spcPts val="2133"/>
              </a:spcBef>
              <a:spcAft>
                <a:spcPts val="0"/>
              </a:spcAft>
              <a:buSzPts val="1100"/>
              <a:buChar char="●"/>
              <a:defRPr/>
            </a:lvl7pPr>
            <a:lvl8pPr indent="-298450" lvl="7" marL="3657600" algn="l">
              <a:lnSpc>
                <a:spcPct val="115000"/>
              </a:lnSpc>
              <a:spcBef>
                <a:spcPts val="2133"/>
              </a:spcBef>
              <a:spcAft>
                <a:spcPts val="0"/>
              </a:spcAft>
              <a:buSzPts val="1100"/>
              <a:buChar char="○"/>
              <a:defRPr/>
            </a:lvl8pPr>
            <a:lvl9pPr indent="-298450" lvl="8" marL="4114800" algn="l">
              <a:lnSpc>
                <a:spcPct val="115000"/>
              </a:lnSpc>
              <a:spcBef>
                <a:spcPts val="2133"/>
              </a:spcBef>
              <a:spcAft>
                <a:spcPts val="2133"/>
              </a:spcAft>
              <a:buSzPts val="1100"/>
              <a:buChar char="■"/>
              <a:defRPr/>
            </a:lvl9pPr>
          </a:lstStyle>
          <a:p/>
        </p:txBody>
      </p:sp>
      <p:sp>
        <p:nvSpPr>
          <p:cNvPr id="285" name="Google Shape;285;p76"/>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200"/>
              <a:buFont typeface="Nunito"/>
              <a:buNone/>
              <a:defRPr b="0" i="0" sz="1200" u="none" cap="none" strike="noStrike">
                <a:solidFill>
                  <a:schemeClr val="dk2"/>
                </a:solidFill>
                <a:latin typeface="Nunito"/>
                <a:ea typeface="Nunito"/>
                <a:cs typeface="Nunito"/>
                <a:sym typeface="Nunito"/>
              </a:defRPr>
            </a:lvl1pPr>
            <a:lvl2pPr indent="0" lvl="1" marL="0" algn="r">
              <a:buClr>
                <a:schemeClr val="dk2"/>
              </a:buClr>
              <a:buSzPts val="1200"/>
              <a:buFont typeface="Nunito"/>
              <a:buNone/>
              <a:defRPr b="0" i="0" sz="1200" u="none" cap="none" strike="noStrike">
                <a:solidFill>
                  <a:schemeClr val="dk2"/>
                </a:solidFill>
                <a:latin typeface="Nunito"/>
                <a:ea typeface="Nunito"/>
                <a:cs typeface="Nunito"/>
                <a:sym typeface="Nunito"/>
              </a:defRPr>
            </a:lvl2pPr>
            <a:lvl3pPr indent="0" lvl="2" marL="0" algn="r">
              <a:buClr>
                <a:schemeClr val="dk2"/>
              </a:buClr>
              <a:buSzPts val="1200"/>
              <a:buFont typeface="Nunito"/>
              <a:buNone/>
              <a:defRPr b="0" i="0" sz="1200" u="none" cap="none" strike="noStrike">
                <a:solidFill>
                  <a:schemeClr val="dk2"/>
                </a:solidFill>
                <a:latin typeface="Nunito"/>
                <a:ea typeface="Nunito"/>
                <a:cs typeface="Nunito"/>
                <a:sym typeface="Nunito"/>
              </a:defRPr>
            </a:lvl3pPr>
            <a:lvl4pPr indent="0" lvl="3" marL="0" algn="r">
              <a:buClr>
                <a:schemeClr val="dk2"/>
              </a:buClr>
              <a:buSzPts val="1200"/>
              <a:buFont typeface="Nunito"/>
              <a:buNone/>
              <a:defRPr b="0" i="0" sz="1200" u="none" cap="none" strike="noStrike">
                <a:solidFill>
                  <a:schemeClr val="dk2"/>
                </a:solidFill>
                <a:latin typeface="Nunito"/>
                <a:ea typeface="Nunito"/>
                <a:cs typeface="Nunito"/>
                <a:sym typeface="Nunito"/>
              </a:defRPr>
            </a:lvl4pPr>
            <a:lvl5pPr indent="0" lvl="4" marL="0" algn="r">
              <a:buClr>
                <a:schemeClr val="dk2"/>
              </a:buClr>
              <a:buSzPts val="1200"/>
              <a:buFont typeface="Nunito"/>
              <a:buNone/>
              <a:defRPr b="0" i="0" sz="1200" u="none" cap="none" strike="noStrike">
                <a:solidFill>
                  <a:schemeClr val="dk2"/>
                </a:solidFill>
                <a:latin typeface="Nunito"/>
                <a:ea typeface="Nunito"/>
                <a:cs typeface="Nunito"/>
                <a:sym typeface="Nunito"/>
              </a:defRPr>
            </a:lvl5pPr>
            <a:lvl6pPr indent="0" lvl="5" marL="0" algn="r">
              <a:buClr>
                <a:schemeClr val="dk2"/>
              </a:buClr>
              <a:buSzPts val="1200"/>
              <a:buFont typeface="Nunito"/>
              <a:buNone/>
              <a:defRPr b="0" i="0" sz="1200" u="none" cap="none" strike="noStrike">
                <a:solidFill>
                  <a:schemeClr val="dk2"/>
                </a:solidFill>
                <a:latin typeface="Nunito"/>
                <a:ea typeface="Nunito"/>
                <a:cs typeface="Nunito"/>
                <a:sym typeface="Nunito"/>
              </a:defRPr>
            </a:lvl6pPr>
            <a:lvl7pPr indent="0" lvl="6" marL="0" algn="r">
              <a:buClr>
                <a:schemeClr val="dk2"/>
              </a:buClr>
              <a:buSzPts val="1200"/>
              <a:buFont typeface="Nunito"/>
              <a:buNone/>
              <a:defRPr b="0" i="0" sz="1200" u="none" cap="none" strike="noStrike">
                <a:solidFill>
                  <a:schemeClr val="dk2"/>
                </a:solidFill>
                <a:latin typeface="Nunito"/>
                <a:ea typeface="Nunito"/>
                <a:cs typeface="Nunito"/>
                <a:sym typeface="Nunito"/>
              </a:defRPr>
            </a:lvl7pPr>
            <a:lvl8pPr indent="0" lvl="7" marL="0" algn="r">
              <a:buClr>
                <a:schemeClr val="dk2"/>
              </a:buClr>
              <a:buSzPts val="1200"/>
              <a:buFont typeface="Nunito"/>
              <a:buNone/>
              <a:defRPr b="0" i="0" sz="1200" u="none" cap="none" strike="noStrike">
                <a:solidFill>
                  <a:schemeClr val="dk2"/>
                </a:solidFill>
                <a:latin typeface="Nunito"/>
                <a:ea typeface="Nunito"/>
                <a:cs typeface="Nunito"/>
                <a:sym typeface="Nunito"/>
              </a:defRPr>
            </a:lvl8pPr>
            <a:lvl9pPr indent="0" lvl="8" marL="0" algn="r">
              <a:buClr>
                <a:schemeClr val="dk2"/>
              </a:buClr>
              <a:buSzPts val="1200"/>
              <a:buFont typeface="Nunito"/>
              <a:buNone/>
              <a:defRPr b="0" i="0" sz="12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6" name="Shape 286"/>
        <p:cNvGrpSpPr/>
        <p:nvPr/>
      </p:nvGrpSpPr>
      <p:grpSpPr>
        <a:xfrm>
          <a:off x="0" y="0"/>
          <a:ext cx="0" cy="0"/>
          <a:chOff x="0" y="0"/>
          <a:chExt cx="0" cy="0"/>
        </a:xfrm>
      </p:grpSpPr>
      <p:grpSp>
        <p:nvGrpSpPr>
          <p:cNvPr id="287" name="Google Shape;287;p77"/>
          <p:cNvGrpSpPr/>
          <p:nvPr/>
        </p:nvGrpSpPr>
        <p:grpSpPr>
          <a:xfrm>
            <a:off x="834621" y="399168"/>
            <a:ext cx="1332416" cy="1332416"/>
            <a:chOff x="348199" y="179450"/>
            <a:chExt cx="1116300" cy="1116300"/>
          </a:xfrm>
        </p:grpSpPr>
        <p:sp>
          <p:nvSpPr>
            <p:cNvPr id="288" name="Google Shape;288;p77"/>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89" name="Google Shape;289;p77"/>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290" name="Google Shape;290;p77"/>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1" name="Google Shape;291;p77"/>
          <p:cNvSpPr txBox="1"/>
          <p:nvPr>
            <p:ph idx="1" type="body"/>
          </p:nvPr>
        </p:nvSpPr>
        <p:spPr>
          <a:xfrm>
            <a:off x="1738400" y="2653400"/>
            <a:ext cx="4574000" cy="33888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2133"/>
              </a:spcBef>
              <a:spcAft>
                <a:spcPts val="0"/>
              </a:spcAft>
              <a:buSzPts val="1100"/>
              <a:buChar char="○"/>
              <a:defRPr/>
            </a:lvl2pPr>
            <a:lvl3pPr indent="-298450" lvl="2" marL="1371600" algn="l">
              <a:lnSpc>
                <a:spcPct val="115000"/>
              </a:lnSpc>
              <a:spcBef>
                <a:spcPts val="2133"/>
              </a:spcBef>
              <a:spcAft>
                <a:spcPts val="0"/>
              </a:spcAft>
              <a:buSzPts val="1100"/>
              <a:buChar char="■"/>
              <a:defRPr/>
            </a:lvl3pPr>
            <a:lvl4pPr indent="-298450" lvl="3" marL="1828800" algn="l">
              <a:lnSpc>
                <a:spcPct val="115000"/>
              </a:lnSpc>
              <a:spcBef>
                <a:spcPts val="2133"/>
              </a:spcBef>
              <a:spcAft>
                <a:spcPts val="0"/>
              </a:spcAft>
              <a:buSzPts val="1100"/>
              <a:buChar char="●"/>
              <a:defRPr/>
            </a:lvl4pPr>
            <a:lvl5pPr indent="-298450" lvl="4" marL="2286000" algn="l">
              <a:lnSpc>
                <a:spcPct val="115000"/>
              </a:lnSpc>
              <a:spcBef>
                <a:spcPts val="2133"/>
              </a:spcBef>
              <a:spcAft>
                <a:spcPts val="0"/>
              </a:spcAft>
              <a:buSzPts val="1100"/>
              <a:buChar char="○"/>
              <a:defRPr/>
            </a:lvl5pPr>
            <a:lvl6pPr indent="-298450" lvl="5" marL="2743200" algn="l">
              <a:lnSpc>
                <a:spcPct val="115000"/>
              </a:lnSpc>
              <a:spcBef>
                <a:spcPts val="2133"/>
              </a:spcBef>
              <a:spcAft>
                <a:spcPts val="0"/>
              </a:spcAft>
              <a:buSzPts val="1100"/>
              <a:buChar char="■"/>
              <a:defRPr/>
            </a:lvl6pPr>
            <a:lvl7pPr indent="-298450" lvl="6" marL="3200400" algn="l">
              <a:lnSpc>
                <a:spcPct val="115000"/>
              </a:lnSpc>
              <a:spcBef>
                <a:spcPts val="2133"/>
              </a:spcBef>
              <a:spcAft>
                <a:spcPts val="0"/>
              </a:spcAft>
              <a:buSzPts val="1100"/>
              <a:buChar char="●"/>
              <a:defRPr/>
            </a:lvl7pPr>
            <a:lvl8pPr indent="-298450" lvl="7" marL="3657600" algn="l">
              <a:lnSpc>
                <a:spcPct val="115000"/>
              </a:lnSpc>
              <a:spcBef>
                <a:spcPts val="2133"/>
              </a:spcBef>
              <a:spcAft>
                <a:spcPts val="0"/>
              </a:spcAft>
              <a:buSzPts val="1100"/>
              <a:buChar char="○"/>
              <a:defRPr/>
            </a:lvl8pPr>
            <a:lvl9pPr indent="-298450" lvl="8" marL="4114800" algn="l">
              <a:lnSpc>
                <a:spcPct val="115000"/>
              </a:lnSpc>
              <a:spcBef>
                <a:spcPts val="2133"/>
              </a:spcBef>
              <a:spcAft>
                <a:spcPts val="2133"/>
              </a:spcAft>
              <a:buSzPts val="1100"/>
              <a:buChar char="■"/>
              <a:defRPr/>
            </a:lvl9pPr>
          </a:lstStyle>
          <a:p/>
        </p:txBody>
      </p:sp>
      <p:sp>
        <p:nvSpPr>
          <p:cNvPr id="292" name="Google Shape;292;p77"/>
          <p:cNvSpPr txBox="1"/>
          <p:nvPr>
            <p:ph idx="2" type="body"/>
          </p:nvPr>
        </p:nvSpPr>
        <p:spPr>
          <a:xfrm>
            <a:off x="6538200" y="2653400"/>
            <a:ext cx="4574000" cy="33888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2133"/>
              </a:spcBef>
              <a:spcAft>
                <a:spcPts val="0"/>
              </a:spcAft>
              <a:buSzPts val="1100"/>
              <a:buChar char="○"/>
              <a:defRPr/>
            </a:lvl2pPr>
            <a:lvl3pPr indent="-298450" lvl="2" marL="1371600" algn="l">
              <a:lnSpc>
                <a:spcPct val="115000"/>
              </a:lnSpc>
              <a:spcBef>
                <a:spcPts val="2133"/>
              </a:spcBef>
              <a:spcAft>
                <a:spcPts val="0"/>
              </a:spcAft>
              <a:buSzPts val="1100"/>
              <a:buChar char="■"/>
              <a:defRPr/>
            </a:lvl3pPr>
            <a:lvl4pPr indent="-298450" lvl="3" marL="1828800" algn="l">
              <a:lnSpc>
                <a:spcPct val="115000"/>
              </a:lnSpc>
              <a:spcBef>
                <a:spcPts val="2133"/>
              </a:spcBef>
              <a:spcAft>
                <a:spcPts val="0"/>
              </a:spcAft>
              <a:buSzPts val="1100"/>
              <a:buChar char="●"/>
              <a:defRPr/>
            </a:lvl4pPr>
            <a:lvl5pPr indent="-298450" lvl="4" marL="2286000" algn="l">
              <a:lnSpc>
                <a:spcPct val="115000"/>
              </a:lnSpc>
              <a:spcBef>
                <a:spcPts val="2133"/>
              </a:spcBef>
              <a:spcAft>
                <a:spcPts val="0"/>
              </a:spcAft>
              <a:buSzPts val="1100"/>
              <a:buChar char="○"/>
              <a:defRPr/>
            </a:lvl5pPr>
            <a:lvl6pPr indent="-298450" lvl="5" marL="2743200" algn="l">
              <a:lnSpc>
                <a:spcPct val="115000"/>
              </a:lnSpc>
              <a:spcBef>
                <a:spcPts val="2133"/>
              </a:spcBef>
              <a:spcAft>
                <a:spcPts val="0"/>
              </a:spcAft>
              <a:buSzPts val="1100"/>
              <a:buChar char="■"/>
              <a:defRPr/>
            </a:lvl6pPr>
            <a:lvl7pPr indent="-298450" lvl="6" marL="3200400" algn="l">
              <a:lnSpc>
                <a:spcPct val="115000"/>
              </a:lnSpc>
              <a:spcBef>
                <a:spcPts val="2133"/>
              </a:spcBef>
              <a:spcAft>
                <a:spcPts val="0"/>
              </a:spcAft>
              <a:buSzPts val="1100"/>
              <a:buChar char="●"/>
              <a:defRPr/>
            </a:lvl7pPr>
            <a:lvl8pPr indent="-298450" lvl="7" marL="3657600" algn="l">
              <a:lnSpc>
                <a:spcPct val="115000"/>
              </a:lnSpc>
              <a:spcBef>
                <a:spcPts val="2133"/>
              </a:spcBef>
              <a:spcAft>
                <a:spcPts val="0"/>
              </a:spcAft>
              <a:buSzPts val="1100"/>
              <a:buChar char="○"/>
              <a:defRPr/>
            </a:lvl8pPr>
            <a:lvl9pPr indent="-298450" lvl="8" marL="4114800" algn="l">
              <a:lnSpc>
                <a:spcPct val="115000"/>
              </a:lnSpc>
              <a:spcBef>
                <a:spcPts val="2133"/>
              </a:spcBef>
              <a:spcAft>
                <a:spcPts val="2133"/>
              </a:spcAft>
              <a:buSzPts val="1100"/>
              <a:buChar char="■"/>
              <a:defRPr/>
            </a:lvl9pPr>
          </a:lstStyle>
          <a:p/>
        </p:txBody>
      </p:sp>
      <p:sp>
        <p:nvSpPr>
          <p:cNvPr id="293" name="Google Shape;293;p77"/>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200"/>
              <a:buFont typeface="Nunito"/>
              <a:buNone/>
              <a:defRPr b="0" i="0" sz="1200" u="none" cap="none" strike="noStrike">
                <a:solidFill>
                  <a:schemeClr val="dk2"/>
                </a:solidFill>
                <a:latin typeface="Nunito"/>
                <a:ea typeface="Nunito"/>
                <a:cs typeface="Nunito"/>
                <a:sym typeface="Nunito"/>
              </a:defRPr>
            </a:lvl1pPr>
            <a:lvl2pPr indent="0" lvl="1" marL="0" algn="r">
              <a:buClr>
                <a:schemeClr val="dk2"/>
              </a:buClr>
              <a:buSzPts val="1200"/>
              <a:buFont typeface="Nunito"/>
              <a:buNone/>
              <a:defRPr b="0" i="0" sz="1200" u="none" cap="none" strike="noStrike">
                <a:solidFill>
                  <a:schemeClr val="dk2"/>
                </a:solidFill>
                <a:latin typeface="Nunito"/>
                <a:ea typeface="Nunito"/>
                <a:cs typeface="Nunito"/>
                <a:sym typeface="Nunito"/>
              </a:defRPr>
            </a:lvl2pPr>
            <a:lvl3pPr indent="0" lvl="2" marL="0" algn="r">
              <a:buClr>
                <a:schemeClr val="dk2"/>
              </a:buClr>
              <a:buSzPts val="1200"/>
              <a:buFont typeface="Nunito"/>
              <a:buNone/>
              <a:defRPr b="0" i="0" sz="1200" u="none" cap="none" strike="noStrike">
                <a:solidFill>
                  <a:schemeClr val="dk2"/>
                </a:solidFill>
                <a:latin typeface="Nunito"/>
                <a:ea typeface="Nunito"/>
                <a:cs typeface="Nunito"/>
                <a:sym typeface="Nunito"/>
              </a:defRPr>
            </a:lvl3pPr>
            <a:lvl4pPr indent="0" lvl="3" marL="0" algn="r">
              <a:buClr>
                <a:schemeClr val="dk2"/>
              </a:buClr>
              <a:buSzPts val="1200"/>
              <a:buFont typeface="Nunito"/>
              <a:buNone/>
              <a:defRPr b="0" i="0" sz="1200" u="none" cap="none" strike="noStrike">
                <a:solidFill>
                  <a:schemeClr val="dk2"/>
                </a:solidFill>
                <a:latin typeface="Nunito"/>
                <a:ea typeface="Nunito"/>
                <a:cs typeface="Nunito"/>
                <a:sym typeface="Nunito"/>
              </a:defRPr>
            </a:lvl4pPr>
            <a:lvl5pPr indent="0" lvl="4" marL="0" algn="r">
              <a:buClr>
                <a:schemeClr val="dk2"/>
              </a:buClr>
              <a:buSzPts val="1200"/>
              <a:buFont typeface="Nunito"/>
              <a:buNone/>
              <a:defRPr b="0" i="0" sz="1200" u="none" cap="none" strike="noStrike">
                <a:solidFill>
                  <a:schemeClr val="dk2"/>
                </a:solidFill>
                <a:latin typeface="Nunito"/>
                <a:ea typeface="Nunito"/>
                <a:cs typeface="Nunito"/>
                <a:sym typeface="Nunito"/>
              </a:defRPr>
            </a:lvl5pPr>
            <a:lvl6pPr indent="0" lvl="5" marL="0" algn="r">
              <a:buClr>
                <a:schemeClr val="dk2"/>
              </a:buClr>
              <a:buSzPts val="1200"/>
              <a:buFont typeface="Nunito"/>
              <a:buNone/>
              <a:defRPr b="0" i="0" sz="1200" u="none" cap="none" strike="noStrike">
                <a:solidFill>
                  <a:schemeClr val="dk2"/>
                </a:solidFill>
                <a:latin typeface="Nunito"/>
                <a:ea typeface="Nunito"/>
                <a:cs typeface="Nunito"/>
                <a:sym typeface="Nunito"/>
              </a:defRPr>
            </a:lvl6pPr>
            <a:lvl7pPr indent="0" lvl="6" marL="0" algn="r">
              <a:buClr>
                <a:schemeClr val="dk2"/>
              </a:buClr>
              <a:buSzPts val="1200"/>
              <a:buFont typeface="Nunito"/>
              <a:buNone/>
              <a:defRPr b="0" i="0" sz="1200" u="none" cap="none" strike="noStrike">
                <a:solidFill>
                  <a:schemeClr val="dk2"/>
                </a:solidFill>
                <a:latin typeface="Nunito"/>
                <a:ea typeface="Nunito"/>
                <a:cs typeface="Nunito"/>
                <a:sym typeface="Nunito"/>
              </a:defRPr>
            </a:lvl7pPr>
            <a:lvl8pPr indent="0" lvl="7" marL="0" algn="r">
              <a:buClr>
                <a:schemeClr val="dk2"/>
              </a:buClr>
              <a:buSzPts val="1200"/>
              <a:buFont typeface="Nunito"/>
              <a:buNone/>
              <a:defRPr b="0" i="0" sz="1200" u="none" cap="none" strike="noStrike">
                <a:solidFill>
                  <a:schemeClr val="dk2"/>
                </a:solidFill>
                <a:latin typeface="Nunito"/>
                <a:ea typeface="Nunito"/>
                <a:cs typeface="Nunito"/>
                <a:sym typeface="Nunito"/>
              </a:defRPr>
            </a:lvl8pPr>
            <a:lvl9pPr indent="0" lvl="8" marL="0" algn="r">
              <a:buClr>
                <a:schemeClr val="dk2"/>
              </a:buClr>
              <a:buSzPts val="1200"/>
              <a:buFont typeface="Nunito"/>
              <a:buNone/>
              <a:defRPr b="0" i="0" sz="12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94" name="Shape 294"/>
        <p:cNvGrpSpPr/>
        <p:nvPr/>
      </p:nvGrpSpPr>
      <p:grpSpPr>
        <a:xfrm>
          <a:off x="0" y="0"/>
          <a:ext cx="0" cy="0"/>
          <a:chOff x="0" y="0"/>
          <a:chExt cx="0" cy="0"/>
        </a:xfrm>
      </p:grpSpPr>
      <p:sp>
        <p:nvSpPr>
          <p:cNvPr id="295" name="Google Shape;295;p78"/>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200"/>
              <a:buFont typeface="Nunito"/>
              <a:buNone/>
              <a:defRPr b="0" i="0" sz="1200" u="none" cap="none" strike="noStrike">
                <a:solidFill>
                  <a:schemeClr val="dk2"/>
                </a:solidFill>
                <a:latin typeface="Nunito"/>
                <a:ea typeface="Nunito"/>
                <a:cs typeface="Nunito"/>
                <a:sym typeface="Nunito"/>
              </a:defRPr>
            </a:lvl1pPr>
            <a:lvl2pPr indent="0" lvl="1" marL="0" algn="r">
              <a:buClr>
                <a:schemeClr val="dk2"/>
              </a:buClr>
              <a:buSzPts val="1200"/>
              <a:buFont typeface="Nunito"/>
              <a:buNone/>
              <a:defRPr b="0" i="0" sz="1200" u="none" cap="none" strike="noStrike">
                <a:solidFill>
                  <a:schemeClr val="dk2"/>
                </a:solidFill>
                <a:latin typeface="Nunito"/>
                <a:ea typeface="Nunito"/>
                <a:cs typeface="Nunito"/>
                <a:sym typeface="Nunito"/>
              </a:defRPr>
            </a:lvl2pPr>
            <a:lvl3pPr indent="0" lvl="2" marL="0" algn="r">
              <a:buClr>
                <a:schemeClr val="dk2"/>
              </a:buClr>
              <a:buSzPts val="1200"/>
              <a:buFont typeface="Nunito"/>
              <a:buNone/>
              <a:defRPr b="0" i="0" sz="1200" u="none" cap="none" strike="noStrike">
                <a:solidFill>
                  <a:schemeClr val="dk2"/>
                </a:solidFill>
                <a:latin typeface="Nunito"/>
                <a:ea typeface="Nunito"/>
                <a:cs typeface="Nunito"/>
                <a:sym typeface="Nunito"/>
              </a:defRPr>
            </a:lvl3pPr>
            <a:lvl4pPr indent="0" lvl="3" marL="0" algn="r">
              <a:buClr>
                <a:schemeClr val="dk2"/>
              </a:buClr>
              <a:buSzPts val="1200"/>
              <a:buFont typeface="Nunito"/>
              <a:buNone/>
              <a:defRPr b="0" i="0" sz="1200" u="none" cap="none" strike="noStrike">
                <a:solidFill>
                  <a:schemeClr val="dk2"/>
                </a:solidFill>
                <a:latin typeface="Nunito"/>
                <a:ea typeface="Nunito"/>
                <a:cs typeface="Nunito"/>
                <a:sym typeface="Nunito"/>
              </a:defRPr>
            </a:lvl4pPr>
            <a:lvl5pPr indent="0" lvl="4" marL="0" algn="r">
              <a:buClr>
                <a:schemeClr val="dk2"/>
              </a:buClr>
              <a:buSzPts val="1200"/>
              <a:buFont typeface="Nunito"/>
              <a:buNone/>
              <a:defRPr b="0" i="0" sz="1200" u="none" cap="none" strike="noStrike">
                <a:solidFill>
                  <a:schemeClr val="dk2"/>
                </a:solidFill>
                <a:latin typeface="Nunito"/>
                <a:ea typeface="Nunito"/>
                <a:cs typeface="Nunito"/>
                <a:sym typeface="Nunito"/>
              </a:defRPr>
            </a:lvl5pPr>
            <a:lvl6pPr indent="0" lvl="5" marL="0" algn="r">
              <a:buClr>
                <a:schemeClr val="dk2"/>
              </a:buClr>
              <a:buSzPts val="1200"/>
              <a:buFont typeface="Nunito"/>
              <a:buNone/>
              <a:defRPr b="0" i="0" sz="1200" u="none" cap="none" strike="noStrike">
                <a:solidFill>
                  <a:schemeClr val="dk2"/>
                </a:solidFill>
                <a:latin typeface="Nunito"/>
                <a:ea typeface="Nunito"/>
                <a:cs typeface="Nunito"/>
                <a:sym typeface="Nunito"/>
              </a:defRPr>
            </a:lvl6pPr>
            <a:lvl7pPr indent="0" lvl="6" marL="0" algn="r">
              <a:buClr>
                <a:schemeClr val="dk2"/>
              </a:buClr>
              <a:buSzPts val="1200"/>
              <a:buFont typeface="Nunito"/>
              <a:buNone/>
              <a:defRPr b="0" i="0" sz="1200" u="none" cap="none" strike="noStrike">
                <a:solidFill>
                  <a:schemeClr val="dk2"/>
                </a:solidFill>
                <a:latin typeface="Nunito"/>
                <a:ea typeface="Nunito"/>
                <a:cs typeface="Nunito"/>
                <a:sym typeface="Nunito"/>
              </a:defRPr>
            </a:lvl7pPr>
            <a:lvl8pPr indent="0" lvl="7" marL="0" algn="r">
              <a:buClr>
                <a:schemeClr val="dk2"/>
              </a:buClr>
              <a:buSzPts val="1200"/>
              <a:buFont typeface="Nunito"/>
              <a:buNone/>
              <a:defRPr b="0" i="0" sz="1200" u="none" cap="none" strike="noStrike">
                <a:solidFill>
                  <a:schemeClr val="dk2"/>
                </a:solidFill>
                <a:latin typeface="Nunito"/>
                <a:ea typeface="Nunito"/>
                <a:cs typeface="Nunito"/>
                <a:sym typeface="Nunito"/>
              </a:defRPr>
            </a:lvl8pPr>
            <a:lvl9pPr indent="0" lvl="8" marL="0" algn="r">
              <a:buClr>
                <a:schemeClr val="dk2"/>
              </a:buClr>
              <a:buSzPts val="1200"/>
              <a:buFont typeface="Nunito"/>
              <a:buNone/>
              <a:defRPr b="0" i="0" sz="12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96" name="Shape 296"/>
        <p:cNvGrpSpPr/>
        <p:nvPr/>
      </p:nvGrpSpPr>
      <p:grpSpPr>
        <a:xfrm>
          <a:off x="0" y="0"/>
          <a:ext cx="0" cy="0"/>
          <a:chOff x="0" y="0"/>
          <a:chExt cx="0" cy="0"/>
        </a:xfrm>
      </p:grpSpPr>
      <p:grpSp>
        <p:nvGrpSpPr>
          <p:cNvPr id="297" name="Google Shape;297;p79"/>
          <p:cNvGrpSpPr/>
          <p:nvPr/>
        </p:nvGrpSpPr>
        <p:grpSpPr>
          <a:xfrm>
            <a:off x="834621" y="399168"/>
            <a:ext cx="1332416" cy="1332416"/>
            <a:chOff x="348199" y="179450"/>
            <a:chExt cx="1116300" cy="1116300"/>
          </a:xfrm>
        </p:grpSpPr>
        <p:sp>
          <p:nvSpPr>
            <p:cNvPr id="298" name="Google Shape;298;p79"/>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99" name="Google Shape;299;p79"/>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300" name="Google Shape;300;p79"/>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1" name="Google Shape;301;p79"/>
          <p:cNvSpPr txBox="1"/>
          <p:nvPr>
            <p:ph idx="1" type="body"/>
          </p:nvPr>
        </p:nvSpPr>
        <p:spPr>
          <a:xfrm>
            <a:off x="1738400" y="2653400"/>
            <a:ext cx="9374000" cy="33888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2133"/>
              </a:spcBef>
              <a:spcAft>
                <a:spcPts val="0"/>
              </a:spcAft>
              <a:buSzPts val="1100"/>
              <a:buChar char="○"/>
              <a:defRPr/>
            </a:lvl2pPr>
            <a:lvl3pPr indent="-298450" lvl="2" marL="1371600" algn="l">
              <a:lnSpc>
                <a:spcPct val="115000"/>
              </a:lnSpc>
              <a:spcBef>
                <a:spcPts val="2133"/>
              </a:spcBef>
              <a:spcAft>
                <a:spcPts val="0"/>
              </a:spcAft>
              <a:buSzPts val="1100"/>
              <a:buChar char="■"/>
              <a:defRPr/>
            </a:lvl3pPr>
            <a:lvl4pPr indent="-298450" lvl="3" marL="1828800" algn="l">
              <a:lnSpc>
                <a:spcPct val="115000"/>
              </a:lnSpc>
              <a:spcBef>
                <a:spcPts val="2133"/>
              </a:spcBef>
              <a:spcAft>
                <a:spcPts val="0"/>
              </a:spcAft>
              <a:buSzPts val="1100"/>
              <a:buChar char="●"/>
              <a:defRPr/>
            </a:lvl4pPr>
            <a:lvl5pPr indent="-298450" lvl="4" marL="2286000" algn="l">
              <a:lnSpc>
                <a:spcPct val="115000"/>
              </a:lnSpc>
              <a:spcBef>
                <a:spcPts val="2133"/>
              </a:spcBef>
              <a:spcAft>
                <a:spcPts val="0"/>
              </a:spcAft>
              <a:buSzPts val="1100"/>
              <a:buChar char="○"/>
              <a:defRPr/>
            </a:lvl5pPr>
            <a:lvl6pPr indent="-298450" lvl="5" marL="2743200" algn="l">
              <a:lnSpc>
                <a:spcPct val="115000"/>
              </a:lnSpc>
              <a:spcBef>
                <a:spcPts val="2133"/>
              </a:spcBef>
              <a:spcAft>
                <a:spcPts val="0"/>
              </a:spcAft>
              <a:buSzPts val="1100"/>
              <a:buChar char="■"/>
              <a:defRPr/>
            </a:lvl6pPr>
            <a:lvl7pPr indent="-298450" lvl="6" marL="3200400" algn="l">
              <a:lnSpc>
                <a:spcPct val="115000"/>
              </a:lnSpc>
              <a:spcBef>
                <a:spcPts val="2133"/>
              </a:spcBef>
              <a:spcAft>
                <a:spcPts val="0"/>
              </a:spcAft>
              <a:buSzPts val="1100"/>
              <a:buChar char="●"/>
              <a:defRPr/>
            </a:lvl7pPr>
            <a:lvl8pPr indent="-298450" lvl="7" marL="3657600" algn="l">
              <a:lnSpc>
                <a:spcPct val="115000"/>
              </a:lnSpc>
              <a:spcBef>
                <a:spcPts val="2133"/>
              </a:spcBef>
              <a:spcAft>
                <a:spcPts val="0"/>
              </a:spcAft>
              <a:buSzPts val="1100"/>
              <a:buChar char="○"/>
              <a:defRPr/>
            </a:lvl8pPr>
            <a:lvl9pPr indent="-298450" lvl="8" marL="4114800" algn="l">
              <a:lnSpc>
                <a:spcPct val="115000"/>
              </a:lnSpc>
              <a:spcBef>
                <a:spcPts val="2133"/>
              </a:spcBef>
              <a:spcAft>
                <a:spcPts val="2133"/>
              </a:spcAft>
              <a:buSzPts val="1100"/>
              <a:buChar char="■"/>
              <a:defRPr/>
            </a:lvl9pPr>
          </a:lstStyle>
          <a:p/>
        </p:txBody>
      </p:sp>
      <p:sp>
        <p:nvSpPr>
          <p:cNvPr id="302" name="Google Shape;302;p79"/>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200"/>
              <a:buFont typeface="Nunito"/>
              <a:buNone/>
              <a:defRPr b="0" i="0" sz="1200" u="none" cap="none" strike="noStrike">
                <a:solidFill>
                  <a:schemeClr val="dk2"/>
                </a:solidFill>
                <a:latin typeface="Nunito"/>
                <a:ea typeface="Nunito"/>
                <a:cs typeface="Nunito"/>
                <a:sym typeface="Nunito"/>
              </a:defRPr>
            </a:lvl1pPr>
            <a:lvl2pPr indent="0" lvl="1" marL="0" algn="r">
              <a:buClr>
                <a:schemeClr val="dk2"/>
              </a:buClr>
              <a:buSzPts val="1200"/>
              <a:buFont typeface="Nunito"/>
              <a:buNone/>
              <a:defRPr b="0" i="0" sz="1200" u="none" cap="none" strike="noStrike">
                <a:solidFill>
                  <a:schemeClr val="dk2"/>
                </a:solidFill>
                <a:latin typeface="Nunito"/>
                <a:ea typeface="Nunito"/>
                <a:cs typeface="Nunito"/>
                <a:sym typeface="Nunito"/>
              </a:defRPr>
            </a:lvl2pPr>
            <a:lvl3pPr indent="0" lvl="2" marL="0" algn="r">
              <a:buClr>
                <a:schemeClr val="dk2"/>
              </a:buClr>
              <a:buSzPts val="1200"/>
              <a:buFont typeface="Nunito"/>
              <a:buNone/>
              <a:defRPr b="0" i="0" sz="1200" u="none" cap="none" strike="noStrike">
                <a:solidFill>
                  <a:schemeClr val="dk2"/>
                </a:solidFill>
                <a:latin typeface="Nunito"/>
                <a:ea typeface="Nunito"/>
                <a:cs typeface="Nunito"/>
                <a:sym typeface="Nunito"/>
              </a:defRPr>
            </a:lvl3pPr>
            <a:lvl4pPr indent="0" lvl="3" marL="0" algn="r">
              <a:buClr>
                <a:schemeClr val="dk2"/>
              </a:buClr>
              <a:buSzPts val="1200"/>
              <a:buFont typeface="Nunito"/>
              <a:buNone/>
              <a:defRPr b="0" i="0" sz="1200" u="none" cap="none" strike="noStrike">
                <a:solidFill>
                  <a:schemeClr val="dk2"/>
                </a:solidFill>
                <a:latin typeface="Nunito"/>
                <a:ea typeface="Nunito"/>
                <a:cs typeface="Nunito"/>
                <a:sym typeface="Nunito"/>
              </a:defRPr>
            </a:lvl4pPr>
            <a:lvl5pPr indent="0" lvl="4" marL="0" algn="r">
              <a:buClr>
                <a:schemeClr val="dk2"/>
              </a:buClr>
              <a:buSzPts val="1200"/>
              <a:buFont typeface="Nunito"/>
              <a:buNone/>
              <a:defRPr b="0" i="0" sz="1200" u="none" cap="none" strike="noStrike">
                <a:solidFill>
                  <a:schemeClr val="dk2"/>
                </a:solidFill>
                <a:latin typeface="Nunito"/>
                <a:ea typeface="Nunito"/>
                <a:cs typeface="Nunito"/>
                <a:sym typeface="Nunito"/>
              </a:defRPr>
            </a:lvl5pPr>
            <a:lvl6pPr indent="0" lvl="5" marL="0" algn="r">
              <a:buClr>
                <a:schemeClr val="dk2"/>
              </a:buClr>
              <a:buSzPts val="1200"/>
              <a:buFont typeface="Nunito"/>
              <a:buNone/>
              <a:defRPr b="0" i="0" sz="1200" u="none" cap="none" strike="noStrike">
                <a:solidFill>
                  <a:schemeClr val="dk2"/>
                </a:solidFill>
                <a:latin typeface="Nunito"/>
                <a:ea typeface="Nunito"/>
                <a:cs typeface="Nunito"/>
                <a:sym typeface="Nunito"/>
              </a:defRPr>
            </a:lvl6pPr>
            <a:lvl7pPr indent="0" lvl="6" marL="0" algn="r">
              <a:buClr>
                <a:schemeClr val="dk2"/>
              </a:buClr>
              <a:buSzPts val="1200"/>
              <a:buFont typeface="Nunito"/>
              <a:buNone/>
              <a:defRPr b="0" i="0" sz="1200" u="none" cap="none" strike="noStrike">
                <a:solidFill>
                  <a:schemeClr val="dk2"/>
                </a:solidFill>
                <a:latin typeface="Nunito"/>
                <a:ea typeface="Nunito"/>
                <a:cs typeface="Nunito"/>
                <a:sym typeface="Nunito"/>
              </a:defRPr>
            </a:lvl7pPr>
            <a:lvl8pPr indent="0" lvl="7" marL="0" algn="r">
              <a:buClr>
                <a:schemeClr val="dk2"/>
              </a:buClr>
              <a:buSzPts val="1200"/>
              <a:buFont typeface="Nunito"/>
              <a:buNone/>
              <a:defRPr b="0" i="0" sz="1200" u="none" cap="none" strike="noStrike">
                <a:solidFill>
                  <a:schemeClr val="dk2"/>
                </a:solidFill>
                <a:latin typeface="Nunito"/>
                <a:ea typeface="Nunito"/>
                <a:cs typeface="Nunito"/>
                <a:sym typeface="Nunito"/>
              </a:defRPr>
            </a:lvl8pPr>
            <a:lvl9pPr indent="0" lvl="8" marL="0" algn="r">
              <a:buClr>
                <a:schemeClr val="dk2"/>
              </a:buClr>
              <a:buSzPts val="1200"/>
              <a:buFont typeface="Nunito"/>
              <a:buNone/>
              <a:defRPr b="0" i="0" sz="12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303" name="Shape 303"/>
        <p:cNvGrpSpPr/>
        <p:nvPr/>
      </p:nvGrpSpPr>
      <p:grpSpPr>
        <a:xfrm>
          <a:off x="0" y="0"/>
          <a:ext cx="0" cy="0"/>
          <a:chOff x="0" y="0"/>
          <a:chExt cx="0" cy="0"/>
        </a:xfrm>
      </p:grpSpPr>
      <p:grpSp>
        <p:nvGrpSpPr>
          <p:cNvPr id="304" name="Google Shape;304;p92"/>
          <p:cNvGrpSpPr/>
          <p:nvPr/>
        </p:nvGrpSpPr>
        <p:grpSpPr>
          <a:xfrm>
            <a:off x="195693" y="4542"/>
            <a:ext cx="1644286" cy="1846047"/>
            <a:chOff x="146769" y="3406"/>
            <a:chExt cx="1233214" cy="1384535"/>
          </a:xfrm>
        </p:grpSpPr>
        <p:grpSp>
          <p:nvGrpSpPr>
            <p:cNvPr id="305" name="Google Shape;305;p92"/>
            <p:cNvGrpSpPr/>
            <p:nvPr/>
          </p:nvGrpSpPr>
          <p:grpSpPr>
            <a:xfrm>
              <a:off x="1063183" y="3406"/>
              <a:ext cx="316800" cy="688513"/>
              <a:chOff x="1063183" y="3406"/>
              <a:chExt cx="316800" cy="688513"/>
            </a:xfrm>
          </p:grpSpPr>
          <p:sp>
            <p:nvSpPr>
              <p:cNvPr id="306" name="Google Shape;306;p92"/>
              <p:cNvSpPr/>
              <p:nvPr/>
            </p:nvSpPr>
            <p:spPr>
              <a:xfrm rot="10800000">
                <a:off x="1063183"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07" name="Google Shape;307;p92"/>
              <p:cNvSpPr/>
              <p:nvPr/>
            </p:nvSpPr>
            <p:spPr>
              <a:xfrm rot="10800000">
                <a:off x="1063183"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08" name="Google Shape;308;p92"/>
            <p:cNvGrpSpPr/>
            <p:nvPr/>
          </p:nvGrpSpPr>
          <p:grpSpPr>
            <a:xfrm>
              <a:off x="604976" y="3406"/>
              <a:ext cx="316800" cy="1036524"/>
              <a:chOff x="604976" y="3406"/>
              <a:chExt cx="316800" cy="1036524"/>
            </a:xfrm>
          </p:grpSpPr>
          <p:sp>
            <p:nvSpPr>
              <p:cNvPr id="309" name="Google Shape;309;p92"/>
              <p:cNvSpPr/>
              <p:nvPr/>
            </p:nvSpPr>
            <p:spPr>
              <a:xfrm rot="10800000">
                <a:off x="604976"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10" name="Google Shape;310;p92"/>
              <p:cNvSpPr/>
              <p:nvPr/>
            </p:nvSpPr>
            <p:spPr>
              <a:xfrm rot="10800000">
                <a:off x="604976" y="343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11" name="Google Shape;311;p92"/>
              <p:cNvSpPr/>
              <p:nvPr/>
            </p:nvSpPr>
            <p:spPr>
              <a:xfrm rot="10800000">
                <a:off x="604976"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12" name="Google Shape;312;p92"/>
            <p:cNvGrpSpPr/>
            <p:nvPr/>
          </p:nvGrpSpPr>
          <p:grpSpPr>
            <a:xfrm>
              <a:off x="146769" y="3406"/>
              <a:ext cx="316800" cy="1384535"/>
              <a:chOff x="146769" y="3406"/>
              <a:chExt cx="316800" cy="1384535"/>
            </a:xfrm>
          </p:grpSpPr>
          <p:sp>
            <p:nvSpPr>
              <p:cNvPr id="313" name="Google Shape;313;p92"/>
              <p:cNvSpPr/>
              <p:nvPr/>
            </p:nvSpPr>
            <p:spPr>
              <a:xfrm rot="10800000">
                <a:off x="146769"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14" name="Google Shape;314;p92"/>
              <p:cNvSpPr/>
              <p:nvPr/>
            </p:nvSpPr>
            <p:spPr>
              <a:xfrm rot="10800000">
                <a:off x="146769" y="3441"/>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15" name="Google Shape;315;p92"/>
              <p:cNvSpPr/>
              <p:nvPr/>
            </p:nvSpPr>
            <p:spPr>
              <a:xfrm rot="10800000">
                <a:off x="146769" y="343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16" name="Google Shape;316;p92"/>
              <p:cNvSpPr/>
              <p:nvPr/>
            </p:nvSpPr>
            <p:spPr>
              <a:xfrm rot="10800000">
                <a:off x="146769"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grpSp>
        <p:nvGrpSpPr>
          <p:cNvPr id="317" name="Google Shape;317;p92"/>
          <p:cNvGrpSpPr/>
          <p:nvPr/>
        </p:nvGrpSpPr>
        <p:grpSpPr>
          <a:xfrm>
            <a:off x="9033446" y="3872011"/>
            <a:ext cx="2914863" cy="2986000"/>
            <a:chOff x="6775084" y="2904008"/>
            <a:chExt cx="2186147" cy="2239500"/>
          </a:xfrm>
        </p:grpSpPr>
        <p:grpSp>
          <p:nvGrpSpPr>
            <p:cNvPr id="318" name="Google Shape;318;p92"/>
            <p:cNvGrpSpPr/>
            <p:nvPr/>
          </p:nvGrpSpPr>
          <p:grpSpPr>
            <a:xfrm>
              <a:off x="6775084" y="4253708"/>
              <a:ext cx="409500" cy="889800"/>
              <a:chOff x="6775084" y="4253708"/>
              <a:chExt cx="409500" cy="889800"/>
            </a:xfrm>
          </p:grpSpPr>
          <p:sp>
            <p:nvSpPr>
              <p:cNvPr id="319" name="Google Shape;319;p92"/>
              <p:cNvSpPr/>
              <p:nvPr/>
            </p:nvSpPr>
            <p:spPr>
              <a:xfrm>
                <a:off x="6775084"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20" name="Google Shape;320;p92"/>
              <p:cNvSpPr/>
              <p:nvPr/>
            </p:nvSpPr>
            <p:spPr>
              <a:xfrm>
                <a:off x="6775084"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21" name="Google Shape;321;p92"/>
            <p:cNvGrpSpPr/>
            <p:nvPr/>
          </p:nvGrpSpPr>
          <p:grpSpPr>
            <a:xfrm>
              <a:off x="7367299" y="3804008"/>
              <a:ext cx="409500" cy="1339500"/>
              <a:chOff x="7367299" y="3804008"/>
              <a:chExt cx="409500" cy="1339500"/>
            </a:xfrm>
          </p:grpSpPr>
          <p:sp>
            <p:nvSpPr>
              <p:cNvPr id="322" name="Google Shape;322;p92"/>
              <p:cNvSpPr/>
              <p:nvPr/>
            </p:nvSpPr>
            <p:spPr>
              <a:xfrm>
                <a:off x="7367299"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23" name="Google Shape;323;p92"/>
              <p:cNvSpPr/>
              <p:nvPr/>
            </p:nvSpPr>
            <p:spPr>
              <a:xfrm>
                <a:off x="7367299"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24" name="Google Shape;324;p92"/>
              <p:cNvSpPr/>
              <p:nvPr/>
            </p:nvSpPr>
            <p:spPr>
              <a:xfrm>
                <a:off x="7367299"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25" name="Google Shape;325;p92"/>
            <p:cNvGrpSpPr/>
            <p:nvPr/>
          </p:nvGrpSpPr>
          <p:grpSpPr>
            <a:xfrm>
              <a:off x="7959516" y="3354008"/>
              <a:ext cx="409500" cy="1789500"/>
              <a:chOff x="7959516" y="3354008"/>
              <a:chExt cx="409500" cy="1789500"/>
            </a:xfrm>
          </p:grpSpPr>
          <p:sp>
            <p:nvSpPr>
              <p:cNvPr id="326" name="Google Shape;326;p92"/>
              <p:cNvSpPr/>
              <p:nvPr/>
            </p:nvSpPr>
            <p:spPr>
              <a:xfrm>
                <a:off x="7959516"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27" name="Google Shape;327;p92"/>
              <p:cNvSpPr/>
              <p:nvPr/>
            </p:nvSpPr>
            <p:spPr>
              <a:xfrm>
                <a:off x="7959516" y="3354008"/>
                <a:ext cx="409500" cy="178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28" name="Google Shape;328;p92"/>
              <p:cNvSpPr/>
              <p:nvPr/>
            </p:nvSpPr>
            <p:spPr>
              <a:xfrm>
                <a:off x="7959516"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29" name="Google Shape;329;p92"/>
              <p:cNvSpPr/>
              <p:nvPr/>
            </p:nvSpPr>
            <p:spPr>
              <a:xfrm>
                <a:off x="7959516"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30" name="Google Shape;330;p92"/>
            <p:cNvGrpSpPr/>
            <p:nvPr/>
          </p:nvGrpSpPr>
          <p:grpSpPr>
            <a:xfrm>
              <a:off x="8551731" y="2904008"/>
              <a:ext cx="409500" cy="2239500"/>
              <a:chOff x="8551731" y="2904008"/>
              <a:chExt cx="409500" cy="2239500"/>
            </a:xfrm>
          </p:grpSpPr>
          <p:sp>
            <p:nvSpPr>
              <p:cNvPr id="331" name="Google Shape;331;p92"/>
              <p:cNvSpPr/>
              <p:nvPr/>
            </p:nvSpPr>
            <p:spPr>
              <a:xfrm>
                <a:off x="8551731"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32" name="Google Shape;332;p92"/>
              <p:cNvSpPr/>
              <p:nvPr/>
            </p:nvSpPr>
            <p:spPr>
              <a:xfrm>
                <a:off x="8551731" y="3354008"/>
                <a:ext cx="409500" cy="178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33" name="Google Shape;333;p92"/>
              <p:cNvSpPr/>
              <p:nvPr/>
            </p:nvSpPr>
            <p:spPr>
              <a:xfrm>
                <a:off x="8551731"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34" name="Google Shape;334;p92"/>
              <p:cNvSpPr/>
              <p:nvPr/>
            </p:nvSpPr>
            <p:spPr>
              <a:xfrm>
                <a:off x="8551731" y="2904008"/>
                <a:ext cx="409500" cy="22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35" name="Google Shape;335;p92"/>
              <p:cNvSpPr/>
              <p:nvPr/>
            </p:nvSpPr>
            <p:spPr>
              <a:xfrm>
                <a:off x="8551731"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sp>
        <p:nvSpPr>
          <p:cNvPr id="336" name="Google Shape;336;p92"/>
          <p:cNvSpPr txBox="1"/>
          <p:nvPr>
            <p:ph type="title"/>
          </p:nvPr>
        </p:nvSpPr>
        <p:spPr>
          <a:xfrm>
            <a:off x="1098667" y="2151767"/>
            <a:ext cx="7810400" cy="2497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3600"/>
              <a:buNone/>
              <a:defRPr sz="4800">
                <a:solidFill>
                  <a:schemeClr val="lt1"/>
                </a:solidFill>
              </a:defRPr>
            </a:lvl1pPr>
            <a:lvl2pPr lvl="1" algn="l">
              <a:lnSpc>
                <a:spcPct val="100000"/>
              </a:lnSpc>
              <a:spcBef>
                <a:spcPts val="0"/>
              </a:spcBef>
              <a:spcAft>
                <a:spcPts val="0"/>
              </a:spcAft>
              <a:buClr>
                <a:schemeClr val="lt1"/>
              </a:buClr>
              <a:buSzPts val="3600"/>
              <a:buNone/>
              <a:defRPr sz="4800">
                <a:solidFill>
                  <a:schemeClr val="lt1"/>
                </a:solidFill>
              </a:defRPr>
            </a:lvl2pPr>
            <a:lvl3pPr lvl="2" algn="l">
              <a:lnSpc>
                <a:spcPct val="100000"/>
              </a:lnSpc>
              <a:spcBef>
                <a:spcPts val="0"/>
              </a:spcBef>
              <a:spcAft>
                <a:spcPts val="0"/>
              </a:spcAft>
              <a:buClr>
                <a:schemeClr val="lt1"/>
              </a:buClr>
              <a:buSzPts val="3600"/>
              <a:buNone/>
              <a:defRPr sz="4800">
                <a:solidFill>
                  <a:schemeClr val="lt1"/>
                </a:solidFill>
              </a:defRPr>
            </a:lvl3pPr>
            <a:lvl4pPr lvl="3" algn="l">
              <a:lnSpc>
                <a:spcPct val="100000"/>
              </a:lnSpc>
              <a:spcBef>
                <a:spcPts val="0"/>
              </a:spcBef>
              <a:spcAft>
                <a:spcPts val="0"/>
              </a:spcAft>
              <a:buClr>
                <a:schemeClr val="lt1"/>
              </a:buClr>
              <a:buSzPts val="3600"/>
              <a:buNone/>
              <a:defRPr sz="4800">
                <a:solidFill>
                  <a:schemeClr val="lt1"/>
                </a:solidFill>
              </a:defRPr>
            </a:lvl4pPr>
            <a:lvl5pPr lvl="4" algn="l">
              <a:lnSpc>
                <a:spcPct val="100000"/>
              </a:lnSpc>
              <a:spcBef>
                <a:spcPts val="0"/>
              </a:spcBef>
              <a:spcAft>
                <a:spcPts val="0"/>
              </a:spcAft>
              <a:buClr>
                <a:schemeClr val="lt1"/>
              </a:buClr>
              <a:buSzPts val="3600"/>
              <a:buNone/>
              <a:defRPr sz="4800">
                <a:solidFill>
                  <a:schemeClr val="lt1"/>
                </a:solidFill>
              </a:defRPr>
            </a:lvl5pPr>
            <a:lvl6pPr lvl="5" algn="l">
              <a:lnSpc>
                <a:spcPct val="100000"/>
              </a:lnSpc>
              <a:spcBef>
                <a:spcPts val="0"/>
              </a:spcBef>
              <a:spcAft>
                <a:spcPts val="0"/>
              </a:spcAft>
              <a:buClr>
                <a:schemeClr val="lt1"/>
              </a:buClr>
              <a:buSzPts val="3600"/>
              <a:buNone/>
              <a:defRPr sz="4800">
                <a:solidFill>
                  <a:schemeClr val="lt1"/>
                </a:solidFill>
              </a:defRPr>
            </a:lvl6pPr>
            <a:lvl7pPr lvl="6" algn="l">
              <a:lnSpc>
                <a:spcPct val="100000"/>
              </a:lnSpc>
              <a:spcBef>
                <a:spcPts val="0"/>
              </a:spcBef>
              <a:spcAft>
                <a:spcPts val="0"/>
              </a:spcAft>
              <a:buClr>
                <a:schemeClr val="lt1"/>
              </a:buClr>
              <a:buSzPts val="3600"/>
              <a:buNone/>
              <a:defRPr sz="4800">
                <a:solidFill>
                  <a:schemeClr val="lt1"/>
                </a:solidFill>
              </a:defRPr>
            </a:lvl7pPr>
            <a:lvl8pPr lvl="7" algn="l">
              <a:lnSpc>
                <a:spcPct val="100000"/>
              </a:lnSpc>
              <a:spcBef>
                <a:spcPts val="0"/>
              </a:spcBef>
              <a:spcAft>
                <a:spcPts val="0"/>
              </a:spcAft>
              <a:buClr>
                <a:schemeClr val="lt1"/>
              </a:buClr>
              <a:buSzPts val="3600"/>
              <a:buNone/>
              <a:defRPr sz="4800">
                <a:solidFill>
                  <a:schemeClr val="lt1"/>
                </a:solidFill>
              </a:defRPr>
            </a:lvl8pPr>
            <a:lvl9pPr lvl="8" algn="l">
              <a:lnSpc>
                <a:spcPct val="100000"/>
              </a:lnSpc>
              <a:spcBef>
                <a:spcPts val="0"/>
              </a:spcBef>
              <a:spcAft>
                <a:spcPts val="0"/>
              </a:spcAft>
              <a:buClr>
                <a:schemeClr val="lt1"/>
              </a:buClr>
              <a:buSzPts val="3600"/>
              <a:buNone/>
              <a:defRPr sz="4800">
                <a:solidFill>
                  <a:schemeClr val="lt1"/>
                </a:solidFill>
              </a:defRPr>
            </a:lvl9pPr>
          </a:lstStyle>
          <a:p/>
        </p:txBody>
      </p:sp>
      <p:sp>
        <p:nvSpPr>
          <p:cNvPr id="337" name="Google Shape;337;p92"/>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lt1"/>
              </a:buClr>
              <a:buSzPts val="1200"/>
              <a:buFont typeface="Nunito"/>
              <a:buNone/>
              <a:defRPr b="0" i="0" sz="1200" u="none" cap="none" strike="noStrike">
                <a:solidFill>
                  <a:schemeClr val="lt1"/>
                </a:solidFill>
                <a:latin typeface="Nunito"/>
                <a:ea typeface="Nunito"/>
                <a:cs typeface="Nunito"/>
                <a:sym typeface="Nunito"/>
              </a:defRPr>
            </a:lvl1pPr>
            <a:lvl2pPr indent="0" lvl="1" marL="0" algn="r">
              <a:buClr>
                <a:schemeClr val="lt1"/>
              </a:buClr>
              <a:buSzPts val="1200"/>
              <a:buFont typeface="Nunito"/>
              <a:buNone/>
              <a:defRPr b="0" i="0" sz="1200" u="none" cap="none" strike="noStrike">
                <a:solidFill>
                  <a:schemeClr val="lt1"/>
                </a:solidFill>
                <a:latin typeface="Nunito"/>
                <a:ea typeface="Nunito"/>
                <a:cs typeface="Nunito"/>
                <a:sym typeface="Nunito"/>
              </a:defRPr>
            </a:lvl2pPr>
            <a:lvl3pPr indent="0" lvl="2" marL="0" algn="r">
              <a:buClr>
                <a:schemeClr val="lt1"/>
              </a:buClr>
              <a:buSzPts val="1200"/>
              <a:buFont typeface="Nunito"/>
              <a:buNone/>
              <a:defRPr b="0" i="0" sz="1200" u="none" cap="none" strike="noStrike">
                <a:solidFill>
                  <a:schemeClr val="lt1"/>
                </a:solidFill>
                <a:latin typeface="Nunito"/>
                <a:ea typeface="Nunito"/>
                <a:cs typeface="Nunito"/>
                <a:sym typeface="Nunito"/>
              </a:defRPr>
            </a:lvl3pPr>
            <a:lvl4pPr indent="0" lvl="3" marL="0" algn="r">
              <a:buClr>
                <a:schemeClr val="lt1"/>
              </a:buClr>
              <a:buSzPts val="1200"/>
              <a:buFont typeface="Nunito"/>
              <a:buNone/>
              <a:defRPr b="0" i="0" sz="1200" u="none" cap="none" strike="noStrike">
                <a:solidFill>
                  <a:schemeClr val="lt1"/>
                </a:solidFill>
                <a:latin typeface="Nunito"/>
                <a:ea typeface="Nunito"/>
                <a:cs typeface="Nunito"/>
                <a:sym typeface="Nunito"/>
              </a:defRPr>
            </a:lvl4pPr>
            <a:lvl5pPr indent="0" lvl="4" marL="0" algn="r">
              <a:buClr>
                <a:schemeClr val="lt1"/>
              </a:buClr>
              <a:buSzPts val="1200"/>
              <a:buFont typeface="Nunito"/>
              <a:buNone/>
              <a:defRPr b="0" i="0" sz="1200" u="none" cap="none" strike="noStrike">
                <a:solidFill>
                  <a:schemeClr val="lt1"/>
                </a:solidFill>
                <a:latin typeface="Nunito"/>
                <a:ea typeface="Nunito"/>
                <a:cs typeface="Nunito"/>
                <a:sym typeface="Nunito"/>
              </a:defRPr>
            </a:lvl5pPr>
            <a:lvl6pPr indent="0" lvl="5" marL="0" algn="r">
              <a:buClr>
                <a:schemeClr val="lt1"/>
              </a:buClr>
              <a:buSzPts val="1200"/>
              <a:buFont typeface="Nunito"/>
              <a:buNone/>
              <a:defRPr b="0" i="0" sz="1200" u="none" cap="none" strike="noStrike">
                <a:solidFill>
                  <a:schemeClr val="lt1"/>
                </a:solidFill>
                <a:latin typeface="Nunito"/>
                <a:ea typeface="Nunito"/>
                <a:cs typeface="Nunito"/>
                <a:sym typeface="Nunito"/>
              </a:defRPr>
            </a:lvl6pPr>
            <a:lvl7pPr indent="0" lvl="6" marL="0" algn="r">
              <a:buClr>
                <a:schemeClr val="lt1"/>
              </a:buClr>
              <a:buSzPts val="1200"/>
              <a:buFont typeface="Nunito"/>
              <a:buNone/>
              <a:defRPr b="0" i="0" sz="1200" u="none" cap="none" strike="noStrike">
                <a:solidFill>
                  <a:schemeClr val="lt1"/>
                </a:solidFill>
                <a:latin typeface="Nunito"/>
                <a:ea typeface="Nunito"/>
                <a:cs typeface="Nunito"/>
                <a:sym typeface="Nunito"/>
              </a:defRPr>
            </a:lvl7pPr>
            <a:lvl8pPr indent="0" lvl="7" marL="0" algn="r">
              <a:buClr>
                <a:schemeClr val="lt1"/>
              </a:buClr>
              <a:buSzPts val="1200"/>
              <a:buFont typeface="Nunito"/>
              <a:buNone/>
              <a:defRPr b="0" i="0" sz="1200" u="none" cap="none" strike="noStrike">
                <a:solidFill>
                  <a:schemeClr val="lt1"/>
                </a:solidFill>
                <a:latin typeface="Nunito"/>
                <a:ea typeface="Nunito"/>
                <a:cs typeface="Nunito"/>
                <a:sym typeface="Nunito"/>
              </a:defRPr>
            </a:lvl8pPr>
            <a:lvl9pPr indent="0" lvl="8" marL="0" algn="r">
              <a:buClr>
                <a:schemeClr val="lt1"/>
              </a:buClr>
              <a:buSzPts val="1200"/>
              <a:buFont typeface="Nunito"/>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 column text">
    <p:spTree>
      <p:nvGrpSpPr>
        <p:cNvPr id="338" name="Shape 338"/>
        <p:cNvGrpSpPr/>
        <p:nvPr/>
      </p:nvGrpSpPr>
      <p:grpSpPr>
        <a:xfrm>
          <a:off x="0" y="0"/>
          <a:ext cx="0" cy="0"/>
          <a:chOff x="0" y="0"/>
          <a:chExt cx="0" cy="0"/>
        </a:xfrm>
      </p:grpSpPr>
      <p:grpSp>
        <p:nvGrpSpPr>
          <p:cNvPr id="339" name="Google Shape;339;p93"/>
          <p:cNvGrpSpPr/>
          <p:nvPr/>
        </p:nvGrpSpPr>
        <p:grpSpPr>
          <a:xfrm>
            <a:off x="834621" y="399168"/>
            <a:ext cx="1332416" cy="1332416"/>
            <a:chOff x="348199" y="179450"/>
            <a:chExt cx="1116300" cy="1116300"/>
          </a:xfrm>
        </p:grpSpPr>
        <p:sp>
          <p:nvSpPr>
            <p:cNvPr id="340" name="Google Shape;340;p93"/>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41" name="Google Shape;341;p93"/>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342" name="Google Shape;342;p93"/>
          <p:cNvSpPr txBox="1"/>
          <p:nvPr>
            <p:ph type="title"/>
          </p:nvPr>
        </p:nvSpPr>
        <p:spPr>
          <a:xfrm>
            <a:off x="1738400" y="798100"/>
            <a:ext cx="4416000" cy="2120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43" name="Google Shape;343;p93"/>
          <p:cNvSpPr txBox="1"/>
          <p:nvPr>
            <p:ph idx="1" type="body"/>
          </p:nvPr>
        </p:nvSpPr>
        <p:spPr>
          <a:xfrm>
            <a:off x="1738400" y="3079567"/>
            <a:ext cx="4416000" cy="29624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2133"/>
              </a:spcBef>
              <a:spcAft>
                <a:spcPts val="0"/>
              </a:spcAft>
              <a:buSzPts val="1100"/>
              <a:buChar char="○"/>
              <a:defRPr/>
            </a:lvl2pPr>
            <a:lvl3pPr indent="-298450" lvl="2" marL="1371600" algn="l">
              <a:lnSpc>
                <a:spcPct val="115000"/>
              </a:lnSpc>
              <a:spcBef>
                <a:spcPts val="2133"/>
              </a:spcBef>
              <a:spcAft>
                <a:spcPts val="0"/>
              </a:spcAft>
              <a:buSzPts val="1100"/>
              <a:buChar char="■"/>
              <a:defRPr/>
            </a:lvl3pPr>
            <a:lvl4pPr indent="-298450" lvl="3" marL="1828800" algn="l">
              <a:lnSpc>
                <a:spcPct val="115000"/>
              </a:lnSpc>
              <a:spcBef>
                <a:spcPts val="2133"/>
              </a:spcBef>
              <a:spcAft>
                <a:spcPts val="0"/>
              </a:spcAft>
              <a:buSzPts val="1100"/>
              <a:buChar char="●"/>
              <a:defRPr/>
            </a:lvl4pPr>
            <a:lvl5pPr indent="-298450" lvl="4" marL="2286000" algn="l">
              <a:lnSpc>
                <a:spcPct val="115000"/>
              </a:lnSpc>
              <a:spcBef>
                <a:spcPts val="2133"/>
              </a:spcBef>
              <a:spcAft>
                <a:spcPts val="0"/>
              </a:spcAft>
              <a:buSzPts val="1100"/>
              <a:buChar char="○"/>
              <a:defRPr/>
            </a:lvl5pPr>
            <a:lvl6pPr indent="-298450" lvl="5" marL="2743200" algn="l">
              <a:lnSpc>
                <a:spcPct val="115000"/>
              </a:lnSpc>
              <a:spcBef>
                <a:spcPts val="2133"/>
              </a:spcBef>
              <a:spcAft>
                <a:spcPts val="0"/>
              </a:spcAft>
              <a:buSzPts val="1100"/>
              <a:buChar char="■"/>
              <a:defRPr/>
            </a:lvl6pPr>
            <a:lvl7pPr indent="-298450" lvl="6" marL="3200400" algn="l">
              <a:lnSpc>
                <a:spcPct val="115000"/>
              </a:lnSpc>
              <a:spcBef>
                <a:spcPts val="2133"/>
              </a:spcBef>
              <a:spcAft>
                <a:spcPts val="0"/>
              </a:spcAft>
              <a:buSzPts val="1100"/>
              <a:buChar char="●"/>
              <a:defRPr/>
            </a:lvl7pPr>
            <a:lvl8pPr indent="-298450" lvl="7" marL="3657600" algn="l">
              <a:lnSpc>
                <a:spcPct val="115000"/>
              </a:lnSpc>
              <a:spcBef>
                <a:spcPts val="2133"/>
              </a:spcBef>
              <a:spcAft>
                <a:spcPts val="0"/>
              </a:spcAft>
              <a:buSzPts val="1100"/>
              <a:buChar char="○"/>
              <a:defRPr/>
            </a:lvl8pPr>
            <a:lvl9pPr indent="-298450" lvl="8" marL="4114800" algn="l">
              <a:lnSpc>
                <a:spcPct val="115000"/>
              </a:lnSpc>
              <a:spcBef>
                <a:spcPts val="2133"/>
              </a:spcBef>
              <a:spcAft>
                <a:spcPts val="2133"/>
              </a:spcAft>
              <a:buSzPts val="1100"/>
              <a:buChar char="■"/>
              <a:defRPr/>
            </a:lvl9pPr>
          </a:lstStyle>
          <a:p/>
        </p:txBody>
      </p:sp>
      <p:sp>
        <p:nvSpPr>
          <p:cNvPr id="344" name="Google Shape;344;p93"/>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200"/>
              <a:buFont typeface="Nunito"/>
              <a:buNone/>
              <a:defRPr b="0" i="0" sz="1200" u="none" cap="none" strike="noStrike">
                <a:solidFill>
                  <a:schemeClr val="dk2"/>
                </a:solidFill>
                <a:latin typeface="Nunito"/>
                <a:ea typeface="Nunito"/>
                <a:cs typeface="Nunito"/>
                <a:sym typeface="Nunito"/>
              </a:defRPr>
            </a:lvl1pPr>
            <a:lvl2pPr indent="0" lvl="1" marL="0" algn="r">
              <a:buClr>
                <a:schemeClr val="dk2"/>
              </a:buClr>
              <a:buSzPts val="1200"/>
              <a:buFont typeface="Nunito"/>
              <a:buNone/>
              <a:defRPr b="0" i="0" sz="1200" u="none" cap="none" strike="noStrike">
                <a:solidFill>
                  <a:schemeClr val="dk2"/>
                </a:solidFill>
                <a:latin typeface="Nunito"/>
                <a:ea typeface="Nunito"/>
                <a:cs typeface="Nunito"/>
                <a:sym typeface="Nunito"/>
              </a:defRPr>
            </a:lvl2pPr>
            <a:lvl3pPr indent="0" lvl="2" marL="0" algn="r">
              <a:buClr>
                <a:schemeClr val="dk2"/>
              </a:buClr>
              <a:buSzPts val="1200"/>
              <a:buFont typeface="Nunito"/>
              <a:buNone/>
              <a:defRPr b="0" i="0" sz="1200" u="none" cap="none" strike="noStrike">
                <a:solidFill>
                  <a:schemeClr val="dk2"/>
                </a:solidFill>
                <a:latin typeface="Nunito"/>
                <a:ea typeface="Nunito"/>
                <a:cs typeface="Nunito"/>
                <a:sym typeface="Nunito"/>
              </a:defRPr>
            </a:lvl3pPr>
            <a:lvl4pPr indent="0" lvl="3" marL="0" algn="r">
              <a:buClr>
                <a:schemeClr val="dk2"/>
              </a:buClr>
              <a:buSzPts val="1200"/>
              <a:buFont typeface="Nunito"/>
              <a:buNone/>
              <a:defRPr b="0" i="0" sz="1200" u="none" cap="none" strike="noStrike">
                <a:solidFill>
                  <a:schemeClr val="dk2"/>
                </a:solidFill>
                <a:latin typeface="Nunito"/>
                <a:ea typeface="Nunito"/>
                <a:cs typeface="Nunito"/>
                <a:sym typeface="Nunito"/>
              </a:defRPr>
            </a:lvl4pPr>
            <a:lvl5pPr indent="0" lvl="4" marL="0" algn="r">
              <a:buClr>
                <a:schemeClr val="dk2"/>
              </a:buClr>
              <a:buSzPts val="1200"/>
              <a:buFont typeface="Nunito"/>
              <a:buNone/>
              <a:defRPr b="0" i="0" sz="1200" u="none" cap="none" strike="noStrike">
                <a:solidFill>
                  <a:schemeClr val="dk2"/>
                </a:solidFill>
                <a:latin typeface="Nunito"/>
                <a:ea typeface="Nunito"/>
                <a:cs typeface="Nunito"/>
                <a:sym typeface="Nunito"/>
              </a:defRPr>
            </a:lvl5pPr>
            <a:lvl6pPr indent="0" lvl="5" marL="0" algn="r">
              <a:buClr>
                <a:schemeClr val="dk2"/>
              </a:buClr>
              <a:buSzPts val="1200"/>
              <a:buFont typeface="Nunito"/>
              <a:buNone/>
              <a:defRPr b="0" i="0" sz="1200" u="none" cap="none" strike="noStrike">
                <a:solidFill>
                  <a:schemeClr val="dk2"/>
                </a:solidFill>
                <a:latin typeface="Nunito"/>
                <a:ea typeface="Nunito"/>
                <a:cs typeface="Nunito"/>
                <a:sym typeface="Nunito"/>
              </a:defRPr>
            </a:lvl6pPr>
            <a:lvl7pPr indent="0" lvl="6" marL="0" algn="r">
              <a:buClr>
                <a:schemeClr val="dk2"/>
              </a:buClr>
              <a:buSzPts val="1200"/>
              <a:buFont typeface="Nunito"/>
              <a:buNone/>
              <a:defRPr b="0" i="0" sz="1200" u="none" cap="none" strike="noStrike">
                <a:solidFill>
                  <a:schemeClr val="dk2"/>
                </a:solidFill>
                <a:latin typeface="Nunito"/>
                <a:ea typeface="Nunito"/>
                <a:cs typeface="Nunito"/>
                <a:sym typeface="Nunito"/>
              </a:defRPr>
            </a:lvl7pPr>
            <a:lvl8pPr indent="0" lvl="7" marL="0" algn="r">
              <a:buClr>
                <a:schemeClr val="dk2"/>
              </a:buClr>
              <a:buSzPts val="1200"/>
              <a:buFont typeface="Nunito"/>
              <a:buNone/>
              <a:defRPr b="0" i="0" sz="1200" u="none" cap="none" strike="noStrike">
                <a:solidFill>
                  <a:schemeClr val="dk2"/>
                </a:solidFill>
                <a:latin typeface="Nunito"/>
                <a:ea typeface="Nunito"/>
                <a:cs typeface="Nunito"/>
                <a:sym typeface="Nunito"/>
              </a:defRPr>
            </a:lvl8pPr>
            <a:lvl9pPr indent="0" lvl="8" marL="0" algn="r">
              <a:buClr>
                <a:schemeClr val="dk2"/>
              </a:buClr>
              <a:buSzPts val="1200"/>
              <a:buFont typeface="Nunito"/>
              <a:buNone/>
              <a:defRPr b="0" i="0" sz="12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 point">
    <p:bg>
      <p:bgPr>
        <a:solidFill>
          <a:schemeClr val="dk1"/>
        </a:solidFill>
      </p:bgPr>
    </p:bg>
    <p:spTree>
      <p:nvGrpSpPr>
        <p:cNvPr id="345" name="Shape 345"/>
        <p:cNvGrpSpPr/>
        <p:nvPr/>
      </p:nvGrpSpPr>
      <p:grpSpPr>
        <a:xfrm>
          <a:off x="0" y="0"/>
          <a:ext cx="0" cy="0"/>
          <a:chOff x="0" y="0"/>
          <a:chExt cx="0" cy="0"/>
        </a:xfrm>
      </p:grpSpPr>
      <p:grpSp>
        <p:nvGrpSpPr>
          <p:cNvPr id="346" name="Google Shape;346;p94"/>
          <p:cNvGrpSpPr/>
          <p:nvPr/>
        </p:nvGrpSpPr>
        <p:grpSpPr>
          <a:xfrm>
            <a:off x="9155619" y="1674"/>
            <a:ext cx="3023172" cy="3468988"/>
            <a:chOff x="6790514" y="1256"/>
            <a:chExt cx="2267379" cy="2601741"/>
          </a:xfrm>
        </p:grpSpPr>
        <p:grpSp>
          <p:nvGrpSpPr>
            <p:cNvPr id="347" name="Google Shape;347;p94"/>
            <p:cNvGrpSpPr/>
            <p:nvPr/>
          </p:nvGrpSpPr>
          <p:grpSpPr>
            <a:xfrm>
              <a:off x="7067535" y="1256"/>
              <a:ext cx="1990358" cy="1990303"/>
              <a:chOff x="7067535" y="1256"/>
              <a:chExt cx="1990358" cy="1990303"/>
            </a:xfrm>
          </p:grpSpPr>
          <p:sp>
            <p:nvSpPr>
              <p:cNvPr id="348" name="Google Shape;348;p94"/>
              <p:cNvSpPr/>
              <p:nvPr/>
            </p:nvSpPr>
            <p:spPr>
              <a:xfrm rot="-8648551">
                <a:off x="7594313" y="527721"/>
                <a:ext cx="937226" cy="937226"/>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49" name="Google Shape;349;p94"/>
              <p:cNvSpPr/>
              <p:nvPr/>
            </p:nvSpPr>
            <p:spPr>
              <a:xfrm rot="-8648551">
                <a:off x="7594313" y="527721"/>
                <a:ext cx="937226" cy="937226"/>
              </a:xfrm>
              <a:prstGeom prst="pie">
                <a:avLst>
                  <a:gd fmla="val 19376841"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50" name="Google Shape;350;p94"/>
              <p:cNvSpPr/>
              <p:nvPr/>
            </p:nvSpPr>
            <p:spPr>
              <a:xfrm rot="-8649154">
                <a:off x="7349891" y="283705"/>
                <a:ext cx="1425647" cy="14254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51" name="Google Shape;351;p94"/>
            <p:cNvGrpSpPr/>
            <p:nvPr/>
          </p:nvGrpSpPr>
          <p:grpSpPr>
            <a:xfrm>
              <a:off x="8207126" y="1807997"/>
              <a:ext cx="795000" cy="795000"/>
              <a:chOff x="8207126" y="1807997"/>
              <a:chExt cx="795000" cy="795000"/>
            </a:xfrm>
          </p:grpSpPr>
          <p:sp>
            <p:nvSpPr>
              <p:cNvPr id="352" name="Google Shape;352;p94"/>
              <p:cNvSpPr/>
              <p:nvPr/>
            </p:nvSpPr>
            <p:spPr>
              <a:xfrm rot="2152054">
                <a:off x="8319942" y="1920813"/>
                <a:ext cx="569367" cy="569367"/>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53" name="Google Shape;353;p94"/>
              <p:cNvSpPr/>
              <p:nvPr/>
            </p:nvSpPr>
            <p:spPr>
              <a:xfrm rot="2150259">
                <a:off x="8408218" y="2008610"/>
                <a:ext cx="393004" cy="3930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54" name="Google Shape;354;p94"/>
              <p:cNvSpPr/>
              <p:nvPr/>
            </p:nvSpPr>
            <p:spPr>
              <a:xfrm rot="2150259">
                <a:off x="8408218" y="2008610"/>
                <a:ext cx="393004" cy="393004"/>
              </a:xfrm>
              <a:prstGeom prst="pie">
                <a:avLst>
                  <a:gd fmla="val 5699893"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55" name="Google Shape;355;p94"/>
            <p:cNvGrpSpPr/>
            <p:nvPr/>
          </p:nvGrpSpPr>
          <p:grpSpPr>
            <a:xfrm>
              <a:off x="6790514" y="118857"/>
              <a:ext cx="548700" cy="548700"/>
              <a:chOff x="6790514" y="118857"/>
              <a:chExt cx="548700" cy="548700"/>
            </a:xfrm>
          </p:grpSpPr>
          <p:sp>
            <p:nvSpPr>
              <p:cNvPr id="356" name="Google Shape;356;p94"/>
              <p:cNvSpPr/>
              <p:nvPr/>
            </p:nvSpPr>
            <p:spPr>
              <a:xfrm rot="2150259">
                <a:off x="6868362" y="196705"/>
                <a:ext cx="393004" cy="3930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57" name="Google Shape;357;p94"/>
              <p:cNvSpPr/>
              <p:nvPr/>
            </p:nvSpPr>
            <p:spPr>
              <a:xfrm rot="2150259">
                <a:off x="6868362" y="196705"/>
                <a:ext cx="393004" cy="393004"/>
              </a:xfrm>
              <a:prstGeom prst="pie">
                <a:avLst>
                  <a:gd fmla="val 5699893"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sp>
        <p:nvSpPr>
          <p:cNvPr id="358" name="Google Shape;358;p94"/>
          <p:cNvSpPr txBox="1"/>
          <p:nvPr>
            <p:ph type="title"/>
          </p:nvPr>
        </p:nvSpPr>
        <p:spPr>
          <a:xfrm>
            <a:off x="1098667" y="1018133"/>
            <a:ext cx="7810400" cy="476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3600"/>
              <a:buNone/>
              <a:defRPr sz="4800">
                <a:solidFill>
                  <a:schemeClr val="lt1"/>
                </a:solidFill>
              </a:defRPr>
            </a:lvl1pPr>
            <a:lvl2pPr lvl="1" algn="l">
              <a:lnSpc>
                <a:spcPct val="100000"/>
              </a:lnSpc>
              <a:spcBef>
                <a:spcPts val="0"/>
              </a:spcBef>
              <a:spcAft>
                <a:spcPts val="0"/>
              </a:spcAft>
              <a:buClr>
                <a:schemeClr val="lt1"/>
              </a:buClr>
              <a:buSzPts val="3600"/>
              <a:buNone/>
              <a:defRPr sz="4800">
                <a:solidFill>
                  <a:schemeClr val="lt1"/>
                </a:solidFill>
              </a:defRPr>
            </a:lvl2pPr>
            <a:lvl3pPr lvl="2" algn="l">
              <a:lnSpc>
                <a:spcPct val="100000"/>
              </a:lnSpc>
              <a:spcBef>
                <a:spcPts val="0"/>
              </a:spcBef>
              <a:spcAft>
                <a:spcPts val="0"/>
              </a:spcAft>
              <a:buClr>
                <a:schemeClr val="lt1"/>
              </a:buClr>
              <a:buSzPts val="3600"/>
              <a:buNone/>
              <a:defRPr sz="4800">
                <a:solidFill>
                  <a:schemeClr val="lt1"/>
                </a:solidFill>
              </a:defRPr>
            </a:lvl3pPr>
            <a:lvl4pPr lvl="3" algn="l">
              <a:lnSpc>
                <a:spcPct val="100000"/>
              </a:lnSpc>
              <a:spcBef>
                <a:spcPts val="0"/>
              </a:spcBef>
              <a:spcAft>
                <a:spcPts val="0"/>
              </a:spcAft>
              <a:buClr>
                <a:schemeClr val="lt1"/>
              </a:buClr>
              <a:buSzPts val="3600"/>
              <a:buNone/>
              <a:defRPr sz="4800">
                <a:solidFill>
                  <a:schemeClr val="lt1"/>
                </a:solidFill>
              </a:defRPr>
            </a:lvl4pPr>
            <a:lvl5pPr lvl="4" algn="l">
              <a:lnSpc>
                <a:spcPct val="100000"/>
              </a:lnSpc>
              <a:spcBef>
                <a:spcPts val="0"/>
              </a:spcBef>
              <a:spcAft>
                <a:spcPts val="0"/>
              </a:spcAft>
              <a:buClr>
                <a:schemeClr val="lt1"/>
              </a:buClr>
              <a:buSzPts val="3600"/>
              <a:buNone/>
              <a:defRPr sz="4800">
                <a:solidFill>
                  <a:schemeClr val="lt1"/>
                </a:solidFill>
              </a:defRPr>
            </a:lvl5pPr>
            <a:lvl6pPr lvl="5" algn="l">
              <a:lnSpc>
                <a:spcPct val="100000"/>
              </a:lnSpc>
              <a:spcBef>
                <a:spcPts val="0"/>
              </a:spcBef>
              <a:spcAft>
                <a:spcPts val="0"/>
              </a:spcAft>
              <a:buClr>
                <a:schemeClr val="lt1"/>
              </a:buClr>
              <a:buSzPts val="3600"/>
              <a:buNone/>
              <a:defRPr sz="4800">
                <a:solidFill>
                  <a:schemeClr val="lt1"/>
                </a:solidFill>
              </a:defRPr>
            </a:lvl6pPr>
            <a:lvl7pPr lvl="6" algn="l">
              <a:lnSpc>
                <a:spcPct val="100000"/>
              </a:lnSpc>
              <a:spcBef>
                <a:spcPts val="0"/>
              </a:spcBef>
              <a:spcAft>
                <a:spcPts val="0"/>
              </a:spcAft>
              <a:buClr>
                <a:schemeClr val="lt1"/>
              </a:buClr>
              <a:buSzPts val="3600"/>
              <a:buNone/>
              <a:defRPr sz="4800">
                <a:solidFill>
                  <a:schemeClr val="lt1"/>
                </a:solidFill>
              </a:defRPr>
            </a:lvl7pPr>
            <a:lvl8pPr lvl="7" algn="l">
              <a:lnSpc>
                <a:spcPct val="100000"/>
              </a:lnSpc>
              <a:spcBef>
                <a:spcPts val="0"/>
              </a:spcBef>
              <a:spcAft>
                <a:spcPts val="0"/>
              </a:spcAft>
              <a:buClr>
                <a:schemeClr val="lt1"/>
              </a:buClr>
              <a:buSzPts val="3600"/>
              <a:buNone/>
              <a:defRPr sz="4800">
                <a:solidFill>
                  <a:schemeClr val="lt1"/>
                </a:solidFill>
              </a:defRPr>
            </a:lvl8pPr>
            <a:lvl9pPr lvl="8" algn="l">
              <a:lnSpc>
                <a:spcPct val="100000"/>
              </a:lnSpc>
              <a:spcBef>
                <a:spcPts val="0"/>
              </a:spcBef>
              <a:spcAft>
                <a:spcPts val="0"/>
              </a:spcAft>
              <a:buClr>
                <a:schemeClr val="lt1"/>
              </a:buClr>
              <a:buSzPts val="3600"/>
              <a:buNone/>
              <a:defRPr sz="4800">
                <a:solidFill>
                  <a:schemeClr val="lt1"/>
                </a:solidFill>
              </a:defRPr>
            </a:lvl9pPr>
          </a:lstStyle>
          <a:p/>
        </p:txBody>
      </p:sp>
      <p:sp>
        <p:nvSpPr>
          <p:cNvPr id="359" name="Google Shape;359;p94"/>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lt1"/>
              </a:buClr>
              <a:buSzPts val="1200"/>
              <a:buFont typeface="Nunito"/>
              <a:buNone/>
              <a:defRPr b="0" i="0" sz="1200" u="none" cap="none" strike="noStrike">
                <a:solidFill>
                  <a:schemeClr val="lt1"/>
                </a:solidFill>
                <a:latin typeface="Nunito"/>
                <a:ea typeface="Nunito"/>
                <a:cs typeface="Nunito"/>
                <a:sym typeface="Nunito"/>
              </a:defRPr>
            </a:lvl1pPr>
            <a:lvl2pPr indent="0" lvl="1" marL="0" algn="r">
              <a:buClr>
                <a:schemeClr val="lt1"/>
              </a:buClr>
              <a:buSzPts val="1200"/>
              <a:buFont typeface="Nunito"/>
              <a:buNone/>
              <a:defRPr b="0" i="0" sz="1200" u="none" cap="none" strike="noStrike">
                <a:solidFill>
                  <a:schemeClr val="lt1"/>
                </a:solidFill>
                <a:latin typeface="Nunito"/>
                <a:ea typeface="Nunito"/>
                <a:cs typeface="Nunito"/>
                <a:sym typeface="Nunito"/>
              </a:defRPr>
            </a:lvl2pPr>
            <a:lvl3pPr indent="0" lvl="2" marL="0" algn="r">
              <a:buClr>
                <a:schemeClr val="lt1"/>
              </a:buClr>
              <a:buSzPts val="1200"/>
              <a:buFont typeface="Nunito"/>
              <a:buNone/>
              <a:defRPr b="0" i="0" sz="1200" u="none" cap="none" strike="noStrike">
                <a:solidFill>
                  <a:schemeClr val="lt1"/>
                </a:solidFill>
                <a:latin typeface="Nunito"/>
                <a:ea typeface="Nunito"/>
                <a:cs typeface="Nunito"/>
                <a:sym typeface="Nunito"/>
              </a:defRPr>
            </a:lvl3pPr>
            <a:lvl4pPr indent="0" lvl="3" marL="0" algn="r">
              <a:buClr>
                <a:schemeClr val="lt1"/>
              </a:buClr>
              <a:buSzPts val="1200"/>
              <a:buFont typeface="Nunito"/>
              <a:buNone/>
              <a:defRPr b="0" i="0" sz="1200" u="none" cap="none" strike="noStrike">
                <a:solidFill>
                  <a:schemeClr val="lt1"/>
                </a:solidFill>
                <a:latin typeface="Nunito"/>
                <a:ea typeface="Nunito"/>
                <a:cs typeface="Nunito"/>
                <a:sym typeface="Nunito"/>
              </a:defRPr>
            </a:lvl4pPr>
            <a:lvl5pPr indent="0" lvl="4" marL="0" algn="r">
              <a:buClr>
                <a:schemeClr val="lt1"/>
              </a:buClr>
              <a:buSzPts val="1200"/>
              <a:buFont typeface="Nunito"/>
              <a:buNone/>
              <a:defRPr b="0" i="0" sz="1200" u="none" cap="none" strike="noStrike">
                <a:solidFill>
                  <a:schemeClr val="lt1"/>
                </a:solidFill>
                <a:latin typeface="Nunito"/>
                <a:ea typeface="Nunito"/>
                <a:cs typeface="Nunito"/>
                <a:sym typeface="Nunito"/>
              </a:defRPr>
            </a:lvl5pPr>
            <a:lvl6pPr indent="0" lvl="5" marL="0" algn="r">
              <a:buClr>
                <a:schemeClr val="lt1"/>
              </a:buClr>
              <a:buSzPts val="1200"/>
              <a:buFont typeface="Nunito"/>
              <a:buNone/>
              <a:defRPr b="0" i="0" sz="1200" u="none" cap="none" strike="noStrike">
                <a:solidFill>
                  <a:schemeClr val="lt1"/>
                </a:solidFill>
                <a:latin typeface="Nunito"/>
                <a:ea typeface="Nunito"/>
                <a:cs typeface="Nunito"/>
                <a:sym typeface="Nunito"/>
              </a:defRPr>
            </a:lvl6pPr>
            <a:lvl7pPr indent="0" lvl="6" marL="0" algn="r">
              <a:buClr>
                <a:schemeClr val="lt1"/>
              </a:buClr>
              <a:buSzPts val="1200"/>
              <a:buFont typeface="Nunito"/>
              <a:buNone/>
              <a:defRPr b="0" i="0" sz="1200" u="none" cap="none" strike="noStrike">
                <a:solidFill>
                  <a:schemeClr val="lt1"/>
                </a:solidFill>
                <a:latin typeface="Nunito"/>
                <a:ea typeface="Nunito"/>
                <a:cs typeface="Nunito"/>
                <a:sym typeface="Nunito"/>
              </a:defRPr>
            </a:lvl7pPr>
            <a:lvl8pPr indent="0" lvl="7" marL="0" algn="r">
              <a:buClr>
                <a:schemeClr val="lt1"/>
              </a:buClr>
              <a:buSzPts val="1200"/>
              <a:buFont typeface="Nunito"/>
              <a:buNone/>
              <a:defRPr b="0" i="0" sz="1200" u="none" cap="none" strike="noStrike">
                <a:solidFill>
                  <a:schemeClr val="lt1"/>
                </a:solidFill>
                <a:latin typeface="Nunito"/>
                <a:ea typeface="Nunito"/>
                <a:cs typeface="Nunito"/>
                <a:sym typeface="Nunito"/>
              </a:defRPr>
            </a:lvl8pPr>
            <a:lvl9pPr indent="0" lvl="8" marL="0" algn="r">
              <a:buClr>
                <a:schemeClr val="lt1"/>
              </a:buClr>
              <a:buSzPts val="1200"/>
              <a:buFont typeface="Nunito"/>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360" name="Shape 360"/>
        <p:cNvGrpSpPr/>
        <p:nvPr/>
      </p:nvGrpSpPr>
      <p:grpSpPr>
        <a:xfrm>
          <a:off x="0" y="0"/>
          <a:ext cx="0" cy="0"/>
          <a:chOff x="0" y="0"/>
          <a:chExt cx="0" cy="0"/>
        </a:xfrm>
      </p:grpSpPr>
      <p:grpSp>
        <p:nvGrpSpPr>
          <p:cNvPr id="361" name="Google Shape;361;p95"/>
          <p:cNvGrpSpPr/>
          <p:nvPr/>
        </p:nvGrpSpPr>
        <p:grpSpPr>
          <a:xfrm>
            <a:off x="951164" y="5129492"/>
            <a:ext cx="1100523" cy="1100523"/>
            <a:chOff x="348199" y="179450"/>
            <a:chExt cx="1116300" cy="1116300"/>
          </a:xfrm>
        </p:grpSpPr>
        <p:sp>
          <p:nvSpPr>
            <p:cNvPr id="362" name="Google Shape;362;p95"/>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63" name="Google Shape;363;p95"/>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sp>
        <p:nvSpPr>
          <p:cNvPr id="364" name="Google Shape;364;p95"/>
          <p:cNvSpPr txBox="1"/>
          <p:nvPr>
            <p:ph idx="1" type="body"/>
          </p:nvPr>
        </p:nvSpPr>
        <p:spPr>
          <a:xfrm>
            <a:off x="1738400" y="5518633"/>
            <a:ext cx="7790800" cy="713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300"/>
              <a:buNone/>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365" name="Google Shape;365;p95"/>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200"/>
              <a:buFont typeface="Nunito"/>
              <a:buNone/>
              <a:defRPr b="0" i="0" sz="1200" u="none" cap="none" strike="noStrike">
                <a:solidFill>
                  <a:schemeClr val="dk2"/>
                </a:solidFill>
                <a:latin typeface="Nunito"/>
                <a:ea typeface="Nunito"/>
                <a:cs typeface="Nunito"/>
                <a:sym typeface="Nunito"/>
              </a:defRPr>
            </a:lvl1pPr>
            <a:lvl2pPr indent="0" lvl="1" marL="0" algn="r">
              <a:buClr>
                <a:schemeClr val="dk2"/>
              </a:buClr>
              <a:buSzPts val="1200"/>
              <a:buFont typeface="Nunito"/>
              <a:buNone/>
              <a:defRPr b="0" i="0" sz="1200" u="none" cap="none" strike="noStrike">
                <a:solidFill>
                  <a:schemeClr val="dk2"/>
                </a:solidFill>
                <a:latin typeface="Nunito"/>
                <a:ea typeface="Nunito"/>
                <a:cs typeface="Nunito"/>
                <a:sym typeface="Nunito"/>
              </a:defRPr>
            </a:lvl2pPr>
            <a:lvl3pPr indent="0" lvl="2" marL="0" algn="r">
              <a:buClr>
                <a:schemeClr val="dk2"/>
              </a:buClr>
              <a:buSzPts val="1200"/>
              <a:buFont typeface="Nunito"/>
              <a:buNone/>
              <a:defRPr b="0" i="0" sz="1200" u="none" cap="none" strike="noStrike">
                <a:solidFill>
                  <a:schemeClr val="dk2"/>
                </a:solidFill>
                <a:latin typeface="Nunito"/>
                <a:ea typeface="Nunito"/>
                <a:cs typeface="Nunito"/>
                <a:sym typeface="Nunito"/>
              </a:defRPr>
            </a:lvl3pPr>
            <a:lvl4pPr indent="0" lvl="3" marL="0" algn="r">
              <a:buClr>
                <a:schemeClr val="dk2"/>
              </a:buClr>
              <a:buSzPts val="1200"/>
              <a:buFont typeface="Nunito"/>
              <a:buNone/>
              <a:defRPr b="0" i="0" sz="1200" u="none" cap="none" strike="noStrike">
                <a:solidFill>
                  <a:schemeClr val="dk2"/>
                </a:solidFill>
                <a:latin typeface="Nunito"/>
                <a:ea typeface="Nunito"/>
                <a:cs typeface="Nunito"/>
                <a:sym typeface="Nunito"/>
              </a:defRPr>
            </a:lvl4pPr>
            <a:lvl5pPr indent="0" lvl="4" marL="0" algn="r">
              <a:buClr>
                <a:schemeClr val="dk2"/>
              </a:buClr>
              <a:buSzPts val="1200"/>
              <a:buFont typeface="Nunito"/>
              <a:buNone/>
              <a:defRPr b="0" i="0" sz="1200" u="none" cap="none" strike="noStrike">
                <a:solidFill>
                  <a:schemeClr val="dk2"/>
                </a:solidFill>
                <a:latin typeface="Nunito"/>
                <a:ea typeface="Nunito"/>
                <a:cs typeface="Nunito"/>
                <a:sym typeface="Nunito"/>
              </a:defRPr>
            </a:lvl5pPr>
            <a:lvl6pPr indent="0" lvl="5" marL="0" algn="r">
              <a:buClr>
                <a:schemeClr val="dk2"/>
              </a:buClr>
              <a:buSzPts val="1200"/>
              <a:buFont typeface="Nunito"/>
              <a:buNone/>
              <a:defRPr b="0" i="0" sz="1200" u="none" cap="none" strike="noStrike">
                <a:solidFill>
                  <a:schemeClr val="dk2"/>
                </a:solidFill>
                <a:latin typeface="Nunito"/>
                <a:ea typeface="Nunito"/>
                <a:cs typeface="Nunito"/>
                <a:sym typeface="Nunito"/>
              </a:defRPr>
            </a:lvl6pPr>
            <a:lvl7pPr indent="0" lvl="6" marL="0" algn="r">
              <a:buClr>
                <a:schemeClr val="dk2"/>
              </a:buClr>
              <a:buSzPts val="1200"/>
              <a:buFont typeface="Nunito"/>
              <a:buNone/>
              <a:defRPr b="0" i="0" sz="1200" u="none" cap="none" strike="noStrike">
                <a:solidFill>
                  <a:schemeClr val="dk2"/>
                </a:solidFill>
                <a:latin typeface="Nunito"/>
                <a:ea typeface="Nunito"/>
                <a:cs typeface="Nunito"/>
                <a:sym typeface="Nunito"/>
              </a:defRPr>
            </a:lvl7pPr>
            <a:lvl8pPr indent="0" lvl="7" marL="0" algn="r">
              <a:buClr>
                <a:schemeClr val="dk2"/>
              </a:buClr>
              <a:buSzPts val="1200"/>
              <a:buFont typeface="Nunito"/>
              <a:buNone/>
              <a:defRPr b="0" i="0" sz="1200" u="none" cap="none" strike="noStrike">
                <a:solidFill>
                  <a:schemeClr val="dk2"/>
                </a:solidFill>
                <a:latin typeface="Nunito"/>
                <a:ea typeface="Nunito"/>
                <a:cs typeface="Nunito"/>
                <a:sym typeface="Nunito"/>
              </a:defRPr>
            </a:lvl8pPr>
            <a:lvl9pPr indent="0" lvl="8" marL="0" algn="r">
              <a:buClr>
                <a:schemeClr val="dk2"/>
              </a:buClr>
              <a:buSzPts val="1200"/>
              <a:buFont typeface="Nunito"/>
              <a:buNone/>
              <a:defRPr b="0" i="0" sz="12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 number">
    <p:bg>
      <p:bgPr>
        <a:solidFill>
          <a:schemeClr val="accent3"/>
        </a:solidFill>
      </p:bgPr>
    </p:bg>
    <p:spTree>
      <p:nvGrpSpPr>
        <p:cNvPr id="366" name="Shape 366"/>
        <p:cNvGrpSpPr/>
        <p:nvPr/>
      </p:nvGrpSpPr>
      <p:grpSpPr>
        <a:xfrm>
          <a:off x="0" y="0"/>
          <a:ext cx="0" cy="0"/>
          <a:chOff x="0" y="0"/>
          <a:chExt cx="0" cy="0"/>
        </a:xfrm>
      </p:grpSpPr>
      <p:grpSp>
        <p:nvGrpSpPr>
          <p:cNvPr id="367" name="Google Shape;367;p96"/>
          <p:cNvGrpSpPr/>
          <p:nvPr/>
        </p:nvGrpSpPr>
        <p:grpSpPr>
          <a:xfrm>
            <a:off x="69" y="5465600"/>
            <a:ext cx="12192049" cy="1392400"/>
            <a:chOff x="52" y="4099200"/>
            <a:chExt cx="9144036" cy="1044300"/>
          </a:xfrm>
        </p:grpSpPr>
        <p:grpSp>
          <p:nvGrpSpPr>
            <p:cNvPr id="368" name="Google Shape;368;p96"/>
            <p:cNvGrpSpPr/>
            <p:nvPr/>
          </p:nvGrpSpPr>
          <p:grpSpPr>
            <a:xfrm>
              <a:off x="52" y="4309200"/>
              <a:ext cx="231622" cy="834300"/>
              <a:chOff x="2688737" y="4301380"/>
              <a:chExt cx="231900" cy="834300"/>
            </a:xfrm>
          </p:grpSpPr>
          <p:sp>
            <p:nvSpPr>
              <p:cNvPr id="369" name="Google Shape;369;p9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70" name="Google Shape;370;p96"/>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71" name="Google Shape;371;p9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72" name="Google Shape;372;p9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73" name="Google Shape;373;p96"/>
            <p:cNvGrpSpPr/>
            <p:nvPr/>
          </p:nvGrpSpPr>
          <p:grpSpPr>
            <a:xfrm>
              <a:off x="371406" y="4099200"/>
              <a:ext cx="231622" cy="1044300"/>
              <a:chOff x="2688737" y="4091380"/>
              <a:chExt cx="231900" cy="1044300"/>
            </a:xfrm>
          </p:grpSpPr>
          <p:sp>
            <p:nvSpPr>
              <p:cNvPr id="374" name="Google Shape;374;p9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75" name="Google Shape;375;p96"/>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76" name="Google Shape;376;p9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77" name="Google Shape;377;p96"/>
              <p:cNvSpPr/>
              <p:nvPr/>
            </p:nvSpPr>
            <p:spPr>
              <a:xfrm flipH="1">
                <a:off x="2688737" y="4091380"/>
                <a:ext cx="2319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78" name="Google Shape;378;p9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79" name="Google Shape;379;p96"/>
            <p:cNvGrpSpPr/>
            <p:nvPr/>
          </p:nvGrpSpPr>
          <p:grpSpPr>
            <a:xfrm>
              <a:off x="742761" y="4309200"/>
              <a:ext cx="231622" cy="834300"/>
              <a:chOff x="2688737" y="4301380"/>
              <a:chExt cx="231900" cy="834300"/>
            </a:xfrm>
          </p:grpSpPr>
          <p:sp>
            <p:nvSpPr>
              <p:cNvPr id="380" name="Google Shape;380;p9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81" name="Google Shape;381;p96"/>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82" name="Google Shape;382;p9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83" name="Google Shape;383;p9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84" name="Google Shape;384;p96"/>
            <p:cNvGrpSpPr/>
            <p:nvPr/>
          </p:nvGrpSpPr>
          <p:grpSpPr>
            <a:xfrm>
              <a:off x="1114115" y="4518900"/>
              <a:ext cx="231622" cy="624600"/>
              <a:chOff x="2688737" y="4511080"/>
              <a:chExt cx="231900" cy="624600"/>
            </a:xfrm>
          </p:grpSpPr>
          <p:sp>
            <p:nvSpPr>
              <p:cNvPr id="385" name="Google Shape;385;p9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86" name="Google Shape;386;p9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87" name="Google Shape;387;p9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88" name="Google Shape;388;p96"/>
            <p:cNvGrpSpPr/>
            <p:nvPr/>
          </p:nvGrpSpPr>
          <p:grpSpPr>
            <a:xfrm>
              <a:off x="1856753" y="4099200"/>
              <a:ext cx="231600" cy="1044300"/>
              <a:chOff x="1856753" y="4099200"/>
              <a:chExt cx="231600" cy="1044300"/>
            </a:xfrm>
          </p:grpSpPr>
          <p:sp>
            <p:nvSpPr>
              <p:cNvPr id="389" name="Google Shape;389;p96"/>
              <p:cNvSpPr/>
              <p:nvPr/>
            </p:nvSpPr>
            <p:spPr>
              <a:xfrm flipH="1">
                <a:off x="185675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90" name="Google Shape;390;p96"/>
              <p:cNvSpPr/>
              <p:nvPr/>
            </p:nvSpPr>
            <p:spPr>
              <a:xfrm flipH="1">
                <a:off x="1856753"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91" name="Google Shape;391;p96"/>
              <p:cNvSpPr/>
              <p:nvPr/>
            </p:nvSpPr>
            <p:spPr>
              <a:xfrm flipH="1">
                <a:off x="185675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92" name="Google Shape;392;p96"/>
              <p:cNvSpPr/>
              <p:nvPr/>
            </p:nvSpPr>
            <p:spPr>
              <a:xfrm flipH="1">
                <a:off x="1856753"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93" name="Google Shape;393;p96"/>
              <p:cNvSpPr/>
              <p:nvPr/>
            </p:nvSpPr>
            <p:spPr>
              <a:xfrm flipH="1">
                <a:off x="185675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94" name="Google Shape;394;p96"/>
            <p:cNvGrpSpPr/>
            <p:nvPr/>
          </p:nvGrpSpPr>
          <p:grpSpPr>
            <a:xfrm>
              <a:off x="2228107" y="4309200"/>
              <a:ext cx="231600" cy="834300"/>
              <a:chOff x="2228107" y="4309200"/>
              <a:chExt cx="231600" cy="834300"/>
            </a:xfrm>
          </p:grpSpPr>
          <p:sp>
            <p:nvSpPr>
              <p:cNvPr id="395" name="Google Shape;395;p96"/>
              <p:cNvSpPr/>
              <p:nvPr/>
            </p:nvSpPr>
            <p:spPr>
              <a:xfrm flipH="1">
                <a:off x="2228107"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96" name="Google Shape;396;p96"/>
              <p:cNvSpPr/>
              <p:nvPr/>
            </p:nvSpPr>
            <p:spPr>
              <a:xfrm flipH="1">
                <a:off x="2228107"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97" name="Google Shape;397;p96"/>
              <p:cNvSpPr/>
              <p:nvPr/>
            </p:nvSpPr>
            <p:spPr>
              <a:xfrm flipH="1">
                <a:off x="2228107"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98" name="Google Shape;398;p96"/>
              <p:cNvSpPr/>
              <p:nvPr/>
            </p:nvSpPr>
            <p:spPr>
              <a:xfrm flipH="1">
                <a:off x="2228107"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399" name="Google Shape;399;p96"/>
            <p:cNvGrpSpPr/>
            <p:nvPr/>
          </p:nvGrpSpPr>
          <p:grpSpPr>
            <a:xfrm>
              <a:off x="2599462" y="4518900"/>
              <a:ext cx="231600" cy="624600"/>
              <a:chOff x="2599462" y="4518900"/>
              <a:chExt cx="231600" cy="624600"/>
            </a:xfrm>
          </p:grpSpPr>
          <p:sp>
            <p:nvSpPr>
              <p:cNvPr id="400" name="Google Shape;400;p96"/>
              <p:cNvSpPr/>
              <p:nvPr/>
            </p:nvSpPr>
            <p:spPr>
              <a:xfrm flipH="1">
                <a:off x="2599462"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01" name="Google Shape;401;p96"/>
              <p:cNvSpPr/>
              <p:nvPr/>
            </p:nvSpPr>
            <p:spPr>
              <a:xfrm flipH="1">
                <a:off x="2599462"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02" name="Google Shape;402;p96"/>
              <p:cNvSpPr/>
              <p:nvPr/>
            </p:nvSpPr>
            <p:spPr>
              <a:xfrm flipH="1">
                <a:off x="2599462"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03" name="Google Shape;403;p96"/>
            <p:cNvGrpSpPr/>
            <p:nvPr/>
          </p:nvGrpSpPr>
          <p:grpSpPr>
            <a:xfrm>
              <a:off x="3342171" y="4099200"/>
              <a:ext cx="231600" cy="1044300"/>
              <a:chOff x="3342171" y="4099200"/>
              <a:chExt cx="231600" cy="1044300"/>
            </a:xfrm>
          </p:grpSpPr>
          <p:sp>
            <p:nvSpPr>
              <p:cNvPr id="404" name="Google Shape;404;p96"/>
              <p:cNvSpPr/>
              <p:nvPr/>
            </p:nvSpPr>
            <p:spPr>
              <a:xfrm flipH="1">
                <a:off x="3342171"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05" name="Google Shape;405;p96"/>
              <p:cNvSpPr/>
              <p:nvPr/>
            </p:nvSpPr>
            <p:spPr>
              <a:xfrm flipH="1">
                <a:off x="3342171"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06" name="Google Shape;406;p96"/>
              <p:cNvSpPr/>
              <p:nvPr/>
            </p:nvSpPr>
            <p:spPr>
              <a:xfrm flipH="1">
                <a:off x="3342171"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07" name="Google Shape;407;p96"/>
              <p:cNvSpPr/>
              <p:nvPr/>
            </p:nvSpPr>
            <p:spPr>
              <a:xfrm flipH="1">
                <a:off x="3342171"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08" name="Google Shape;408;p96"/>
              <p:cNvSpPr/>
              <p:nvPr/>
            </p:nvSpPr>
            <p:spPr>
              <a:xfrm flipH="1">
                <a:off x="3342171"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09" name="Google Shape;409;p96"/>
            <p:cNvGrpSpPr/>
            <p:nvPr/>
          </p:nvGrpSpPr>
          <p:grpSpPr>
            <a:xfrm>
              <a:off x="3713525" y="4309200"/>
              <a:ext cx="231600" cy="834300"/>
              <a:chOff x="3713525" y="4309200"/>
              <a:chExt cx="231600" cy="834300"/>
            </a:xfrm>
          </p:grpSpPr>
          <p:sp>
            <p:nvSpPr>
              <p:cNvPr id="410" name="Google Shape;410;p96"/>
              <p:cNvSpPr/>
              <p:nvPr/>
            </p:nvSpPr>
            <p:spPr>
              <a:xfrm flipH="1">
                <a:off x="3713525"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11" name="Google Shape;411;p96"/>
              <p:cNvSpPr/>
              <p:nvPr/>
            </p:nvSpPr>
            <p:spPr>
              <a:xfrm flipH="1">
                <a:off x="3713525"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12" name="Google Shape;412;p96"/>
              <p:cNvSpPr/>
              <p:nvPr/>
            </p:nvSpPr>
            <p:spPr>
              <a:xfrm flipH="1">
                <a:off x="3713525"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13" name="Google Shape;413;p96"/>
              <p:cNvSpPr/>
              <p:nvPr/>
            </p:nvSpPr>
            <p:spPr>
              <a:xfrm flipH="1">
                <a:off x="3713525"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14" name="Google Shape;414;p96"/>
            <p:cNvGrpSpPr/>
            <p:nvPr/>
          </p:nvGrpSpPr>
          <p:grpSpPr>
            <a:xfrm>
              <a:off x="1485398" y="4309200"/>
              <a:ext cx="231600" cy="834300"/>
              <a:chOff x="1485398" y="4309200"/>
              <a:chExt cx="231600" cy="834300"/>
            </a:xfrm>
          </p:grpSpPr>
          <p:sp>
            <p:nvSpPr>
              <p:cNvPr id="415" name="Google Shape;415;p96"/>
              <p:cNvSpPr/>
              <p:nvPr/>
            </p:nvSpPr>
            <p:spPr>
              <a:xfrm flipH="1">
                <a:off x="148539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16" name="Google Shape;416;p96"/>
              <p:cNvSpPr/>
              <p:nvPr/>
            </p:nvSpPr>
            <p:spPr>
              <a:xfrm flipH="1">
                <a:off x="148539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17" name="Google Shape;417;p96"/>
              <p:cNvSpPr/>
              <p:nvPr/>
            </p:nvSpPr>
            <p:spPr>
              <a:xfrm flipH="1">
                <a:off x="148539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18" name="Google Shape;418;p96"/>
              <p:cNvSpPr/>
              <p:nvPr/>
            </p:nvSpPr>
            <p:spPr>
              <a:xfrm flipH="1">
                <a:off x="148539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19" name="Google Shape;419;p96"/>
            <p:cNvGrpSpPr/>
            <p:nvPr/>
          </p:nvGrpSpPr>
          <p:grpSpPr>
            <a:xfrm>
              <a:off x="4084879" y="4518900"/>
              <a:ext cx="231600" cy="624600"/>
              <a:chOff x="4084879" y="4518900"/>
              <a:chExt cx="231600" cy="624600"/>
            </a:xfrm>
          </p:grpSpPr>
          <p:sp>
            <p:nvSpPr>
              <p:cNvPr id="420" name="Google Shape;420;p96"/>
              <p:cNvSpPr/>
              <p:nvPr/>
            </p:nvSpPr>
            <p:spPr>
              <a:xfrm flipH="1">
                <a:off x="4084879"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21" name="Google Shape;421;p96"/>
              <p:cNvSpPr/>
              <p:nvPr/>
            </p:nvSpPr>
            <p:spPr>
              <a:xfrm flipH="1">
                <a:off x="4084879"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22" name="Google Shape;422;p96"/>
              <p:cNvSpPr/>
              <p:nvPr/>
            </p:nvSpPr>
            <p:spPr>
              <a:xfrm flipH="1">
                <a:off x="4084879"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23" name="Google Shape;423;p96"/>
            <p:cNvGrpSpPr/>
            <p:nvPr/>
          </p:nvGrpSpPr>
          <p:grpSpPr>
            <a:xfrm>
              <a:off x="2970816" y="4309200"/>
              <a:ext cx="231600" cy="834300"/>
              <a:chOff x="2970816" y="4309200"/>
              <a:chExt cx="231600" cy="834300"/>
            </a:xfrm>
          </p:grpSpPr>
          <p:sp>
            <p:nvSpPr>
              <p:cNvPr id="424" name="Google Shape;424;p96"/>
              <p:cNvSpPr/>
              <p:nvPr/>
            </p:nvSpPr>
            <p:spPr>
              <a:xfrm flipH="1">
                <a:off x="2970816"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25" name="Google Shape;425;p96"/>
              <p:cNvSpPr/>
              <p:nvPr/>
            </p:nvSpPr>
            <p:spPr>
              <a:xfrm flipH="1">
                <a:off x="2970816"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26" name="Google Shape;426;p96"/>
              <p:cNvSpPr/>
              <p:nvPr/>
            </p:nvSpPr>
            <p:spPr>
              <a:xfrm flipH="1">
                <a:off x="2970816"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27" name="Google Shape;427;p96"/>
              <p:cNvSpPr/>
              <p:nvPr/>
            </p:nvSpPr>
            <p:spPr>
              <a:xfrm flipH="1">
                <a:off x="2970816"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28" name="Google Shape;428;p96"/>
            <p:cNvGrpSpPr/>
            <p:nvPr/>
          </p:nvGrpSpPr>
          <p:grpSpPr>
            <a:xfrm>
              <a:off x="4456234" y="4309200"/>
              <a:ext cx="231600" cy="834300"/>
              <a:chOff x="4456234" y="4309200"/>
              <a:chExt cx="231600" cy="834300"/>
            </a:xfrm>
          </p:grpSpPr>
          <p:sp>
            <p:nvSpPr>
              <p:cNvPr id="429" name="Google Shape;429;p96"/>
              <p:cNvSpPr/>
              <p:nvPr/>
            </p:nvSpPr>
            <p:spPr>
              <a:xfrm flipH="1">
                <a:off x="4456234"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30" name="Google Shape;430;p96"/>
              <p:cNvSpPr/>
              <p:nvPr/>
            </p:nvSpPr>
            <p:spPr>
              <a:xfrm flipH="1">
                <a:off x="4456234"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31" name="Google Shape;431;p96"/>
              <p:cNvSpPr/>
              <p:nvPr/>
            </p:nvSpPr>
            <p:spPr>
              <a:xfrm flipH="1">
                <a:off x="4456234"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32" name="Google Shape;432;p96"/>
              <p:cNvSpPr/>
              <p:nvPr/>
            </p:nvSpPr>
            <p:spPr>
              <a:xfrm flipH="1">
                <a:off x="4456234"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33" name="Google Shape;433;p96"/>
            <p:cNvGrpSpPr/>
            <p:nvPr/>
          </p:nvGrpSpPr>
          <p:grpSpPr>
            <a:xfrm>
              <a:off x="4827588" y="4099200"/>
              <a:ext cx="231600" cy="1044300"/>
              <a:chOff x="4827588" y="4099200"/>
              <a:chExt cx="231600" cy="1044300"/>
            </a:xfrm>
          </p:grpSpPr>
          <p:sp>
            <p:nvSpPr>
              <p:cNvPr id="434" name="Google Shape;434;p96"/>
              <p:cNvSpPr/>
              <p:nvPr/>
            </p:nvSpPr>
            <p:spPr>
              <a:xfrm flipH="1">
                <a:off x="482758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35" name="Google Shape;435;p96"/>
              <p:cNvSpPr/>
              <p:nvPr/>
            </p:nvSpPr>
            <p:spPr>
              <a:xfrm flipH="1">
                <a:off x="482758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36" name="Google Shape;436;p96"/>
              <p:cNvSpPr/>
              <p:nvPr/>
            </p:nvSpPr>
            <p:spPr>
              <a:xfrm flipH="1">
                <a:off x="482758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37" name="Google Shape;437;p96"/>
              <p:cNvSpPr/>
              <p:nvPr/>
            </p:nvSpPr>
            <p:spPr>
              <a:xfrm flipH="1">
                <a:off x="4827588"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38" name="Google Shape;438;p96"/>
              <p:cNvSpPr/>
              <p:nvPr/>
            </p:nvSpPr>
            <p:spPr>
              <a:xfrm flipH="1">
                <a:off x="482758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39" name="Google Shape;439;p96"/>
            <p:cNvGrpSpPr/>
            <p:nvPr/>
          </p:nvGrpSpPr>
          <p:grpSpPr>
            <a:xfrm>
              <a:off x="5198943" y="4309200"/>
              <a:ext cx="231600" cy="834300"/>
              <a:chOff x="5198943" y="4309200"/>
              <a:chExt cx="231600" cy="834300"/>
            </a:xfrm>
          </p:grpSpPr>
          <p:sp>
            <p:nvSpPr>
              <p:cNvPr id="440" name="Google Shape;440;p96"/>
              <p:cNvSpPr/>
              <p:nvPr/>
            </p:nvSpPr>
            <p:spPr>
              <a:xfrm flipH="1">
                <a:off x="519894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41" name="Google Shape;441;p96"/>
              <p:cNvSpPr/>
              <p:nvPr/>
            </p:nvSpPr>
            <p:spPr>
              <a:xfrm flipH="1">
                <a:off x="5198943"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42" name="Google Shape;442;p96"/>
              <p:cNvSpPr/>
              <p:nvPr/>
            </p:nvSpPr>
            <p:spPr>
              <a:xfrm flipH="1">
                <a:off x="519894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43" name="Google Shape;443;p96"/>
              <p:cNvSpPr/>
              <p:nvPr/>
            </p:nvSpPr>
            <p:spPr>
              <a:xfrm flipH="1">
                <a:off x="519894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44" name="Google Shape;444;p96"/>
            <p:cNvGrpSpPr/>
            <p:nvPr/>
          </p:nvGrpSpPr>
          <p:grpSpPr>
            <a:xfrm>
              <a:off x="5570297" y="4518900"/>
              <a:ext cx="231600" cy="624600"/>
              <a:chOff x="5570297" y="4518900"/>
              <a:chExt cx="231600" cy="624600"/>
            </a:xfrm>
          </p:grpSpPr>
          <p:sp>
            <p:nvSpPr>
              <p:cNvPr id="445" name="Google Shape;445;p96"/>
              <p:cNvSpPr/>
              <p:nvPr/>
            </p:nvSpPr>
            <p:spPr>
              <a:xfrm flipH="1">
                <a:off x="5570297"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46" name="Google Shape;446;p96"/>
              <p:cNvSpPr/>
              <p:nvPr/>
            </p:nvSpPr>
            <p:spPr>
              <a:xfrm flipH="1">
                <a:off x="5570297"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47" name="Google Shape;447;p96"/>
              <p:cNvSpPr/>
              <p:nvPr/>
            </p:nvSpPr>
            <p:spPr>
              <a:xfrm flipH="1">
                <a:off x="5570297"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48" name="Google Shape;448;p96"/>
            <p:cNvGrpSpPr/>
            <p:nvPr/>
          </p:nvGrpSpPr>
          <p:grpSpPr>
            <a:xfrm>
              <a:off x="5941652" y="4309200"/>
              <a:ext cx="231600" cy="834300"/>
              <a:chOff x="5941652" y="4309200"/>
              <a:chExt cx="231600" cy="834300"/>
            </a:xfrm>
          </p:grpSpPr>
          <p:sp>
            <p:nvSpPr>
              <p:cNvPr id="449" name="Google Shape;449;p96"/>
              <p:cNvSpPr/>
              <p:nvPr/>
            </p:nvSpPr>
            <p:spPr>
              <a:xfrm flipH="1">
                <a:off x="5941652"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50" name="Google Shape;450;p96"/>
              <p:cNvSpPr/>
              <p:nvPr/>
            </p:nvSpPr>
            <p:spPr>
              <a:xfrm flipH="1">
                <a:off x="5941652"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51" name="Google Shape;451;p96"/>
              <p:cNvSpPr/>
              <p:nvPr/>
            </p:nvSpPr>
            <p:spPr>
              <a:xfrm flipH="1">
                <a:off x="5941652"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52" name="Google Shape;452;p96"/>
              <p:cNvSpPr/>
              <p:nvPr/>
            </p:nvSpPr>
            <p:spPr>
              <a:xfrm flipH="1">
                <a:off x="5941652"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53" name="Google Shape;453;p96"/>
            <p:cNvGrpSpPr/>
            <p:nvPr/>
          </p:nvGrpSpPr>
          <p:grpSpPr>
            <a:xfrm>
              <a:off x="6313006" y="4099200"/>
              <a:ext cx="231600" cy="1044300"/>
              <a:chOff x="6313006" y="4099200"/>
              <a:chExt cx="231600" cy="1044300"/>
            </a:xfrm>
          </p:grpSpPr>
          <p:sp>
            <p:nvSpPr>
              <p:cNvPr id="454" name="Google Shape;454;p96"/>
              <p:cNvSpPr/>
              <p:nvPr/>
            </p:nvSpPr>
            <p:spPr>
              <a:xfrm flipH="1">
                <a:off x="6313006"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55" name="Google Shape;455;p96"/>
              <p:cNvSpPr/>
              <p:nvPr/>
            </p:nvSpPr>
            <p:spPr>
              <a:xfrm flipH="1">
                <a:off x="6313006"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56" name="Google Shape;456;p96"/>
              <p:cNvSpPr/>
              <p:nvPr/>
            </p:nvSpPr>
            <p:spPr>
              <a:xfrm flipH="1">
                <a:off x="6313006"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57" name="Google Shape;457;p96"/>
              <p:cNvSpPr/>
              <p:nvPr/>
            </p:nvSpPr>
            <p:spPr>
              <a:xfrm flipH="1">
                <a:off x="6313006"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58" name="Google Shape;458;p96"/>
              <p:cNvSpPr/>
              <p:nvPr/>
            </p:nvSpPr>
            <p:spPr>
              <a:xfrm flipH="1">
                <a:off x="6313006"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59" name="Google Shape;459;p96"/>
            <p:cNvGrpSpPr/>
            <p:nvPr/>
          </p:nvGrpSpPr>
          <p:grpSpPr>
            <a:xfrm>
              <a:off x="6684361" y="4309200"/>
              <a:ext cx="231600" cy="834300"/>
              <a:chOff x="6684361" y="4309200"/>
              <a:chExt cx="231600" cy="834300"/>
            </a:xfrm>
          </p:grpSpPr>
          <p:sp>
            <p:nvSpPr>
              <p:cNvPr id="460" name="Google Shape;460;p96"/>
              <p:cNvSpPr/>
              <p:nvPr/>
            </p:nvSpPr>
            <p:spPr>
              <a:xfrm flipH="1">
                <a:off x="6684361"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61" name="Google Shape;461;p96"/>
              <p:cNvSpPr/>
              <p:nvPr/>
            </p:nvSpPr>
            <p:spPr>
              <a:xfrm flipH="1">
                <a:off x="6684361"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62" name="Google Shape;462;p96"/>
              <p:cNvSpPr/>
              <p:nvPr/>
            </p:nvSpPr>
            <p:spPr>
              <a:xfrm flipH="1">
                <a:off x="6684361"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63" name="Google Shape;463;p96"/>
              <p:cNvSpPr/>
              <p:nvPr/>
            </p:nvSpPr>
            <p:spPr>
              <a:xfrm flipH="1">
                <a:off x="6684361"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64" name="Google Shape;464;p96"/>
            <p:cNvGrpSpPr/>
            <p:nvPr/>
          </p:nvGrpSpPr>
          <p:grpSpPr>
            <a:xfrm>
              <a:off x="7055715" y="4518900"/>
              <a:ext cx="231600" cy="624600"/>
              <a:chOff x="7055715" y="4518900"/>
              <a:chExt cx="231600" cy="624600"/>
            </a:xfrm>
          </p:grpSpPr>
          <p:sp>
            <p:nvSpPr>
              <p:cNvPr id="465" name="Google Shape;465;p96"/>
              <p:cNvSpPr/>
              <p:nvPr/>
            </p:nvSpPr>
            <p:spPr>
              <a:xfrm flipH="1">
                <a:off x="7055715"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66" name="Google Shape;466;p96"/>
              <p:cNvSpPr/>
              <p:nvPr/>
            </p:nvSpPr>
            <p:spPr>
              <a:xfrm flipH="1">
                <a:off x="7055715"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67" name="Google Shape;467;p96"/>
              <p:cNvSpPr/>
              <p:nvPr/>
            </p:nvSpPr>
            <p:spPr>
              <a:xfrm flipH="1">
                <a:off x="7055715"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68" name="Google Shape;468;p96"/>
            <p:cNvGrpSpPr/>
            <p:nvPr/>
          </p:nvGrpSpPr>
          <p:grpSpPr>
            <a:xfrm>
              <a:off x="7798424" y="4099200"/>
              <a:ext cx="231600" cy="1044300"/>
              <a:chOff x="7798424" y="4099200"/>
              <a:chExt cx="231600" cy="1044300"/>
            </a:xfrm>
          </p:grpSpPr>
          <p:sp>
            <p:nvSpPr>
              <p:cNvPr id="469" name="Google Shape;469;p96"/>
              <p:cNvSpPr/>
              <p:nvPr/>
            </p:nvSpPr>
            <p:spPr>
              <a:xfrm flipH="1">
                <a:off x="7798424"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0" name="Google Shape;470;p96"/>
              <p:cNvSpPr/>
              <p:nvPr/>
            </p:nvSpPr>
            <p:spPr>
              <a:xfrm flipH="1">
                <a:off x="7798424"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1" name="Google Shape;471;p96"/>
              <p:cNvSpPr/>
              <p:nvPr/>
            </p:nvSpPr>
            <p:spPr>
              <a:xfrm flipH="1">
                <a:off x="7798424"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2" name="Google Shape;472;p96"/>
              <p:cNvSpPr/>
              <p:nvPr/>
            </p:nvSpPr>
            <p:spPr>
              <a:xfrm flipH="1">
                <a:off x="7798424"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3" name="Google Shape;473;p96"/>
              <p:cNvSpPr/>
              <p:nvPr/>
            </p:nvSpPr>
            <p:spPr>
              <a:xfrm flipH="1">
                <a:off x="7798424"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74" name="Google Shape;474;p96"/>
            <p:cNvGrpSpPr/>
            <p:nvPr/>
          </p:nvGrpSpPr>
          <p:grpSpPr>
            <a:xfrm>
              <a:off x="8169779" y="4309200"/>
              <a:ext cx="231600" cy="834300"/>
              <a:chOff x="8169779" y="4309200"/>
              <a:chExt cx="231600" cy="834300"/>
            </a:xfrm>
          </p:grpSpPr>
          <p:sp>
            <p:nvSpPr>
              <p:cNvPr id="475" name="Google Shape;475;p96"/>
              <p:cNvSpPr/>
              <p:nvPr/>
            </p:nvSpPr>
            <p:spPr>
              <a:xfrm flipH="1">
                <a:off x="8169779"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6" name="Google Shape;476;p96"/>
              <p:cNvSpPr/>
              <p:nvPr/>
            </p:nvSpPr>
            <p:spPr>
              <a:xfrm flipH="1">
                <a:off x="8169779"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7" name="Google Shape;477;p96"/>
              <p:cNvSpPr/>
              <p:nvPr/>
            </p:nvSpPr>
            <p:spPr>
              <a:xfrm flipH="1">
                <a:off x="8169779"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8" name="Google Shape;478;p96"/>
              <p:cNvSpPr/>
              <p:nvPr/>
            </p:nvSpPr>
            <p:spPr>
              <a:xfrm flipH="1">
                <a:off x="8169779"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79" name="Google Shape;479;p96"/>
            <p:cNvGrpSpPr/>
            <p:nvPr/>
          </p:nvGrpSpPr>
          <p:grpSpPr>
            <a:xfrm>
              <a:off x="7427070" y="4309200"/>
              <a:ext cx="231600" cy="834300"/>
              <a:chOff x="7427070" y="4309200"/>
              <a:chExt cx="231600" cy="834300"/>
            </a:xfrm>
          </p:grpSpPr>
          <p:sp>
            <p:nvSpPr>
              <p:cNvPr id="480" name="Google Shape;480;p96"/>
              <p:cNvSpPr/>
              <p:nvPr/>
            </p:nvSpPr>
            <p:spPr>
              <a:xfrm flipH="1">
                <a:off x="7427070"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81" name="Google Shape;481;p96"/>
              <p:cNvSpPr/>
              <p:nvPr/>
            </p:nvSpPr>
            <p:spPr>
              <a:xfrm flipH="1">
                <a:off x="7427070"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82" name="Google Shape;482;p96"/>
              <p:cNvSpPr/>
              <p:nvPr/>
            </p:nvSpPr>
            <p:spPr>
              <a:xfrm flipH="1">
                <a:off x="7427070"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83" name="Google Shape;483;p96"/>
              <p:cNvSpPr/>
              <p:nvPr/>
            </p:nvSpPr>
            <p:spPr>
              <a:xfrm flipH="1">
                <a:off x="7427070"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84" name="Google Shape;484;p96"/>
            <p:cNvGrpSpPr/>
            <p:nvPr/>
          </p:nvGrpSpPr>
          <p:grpSpPr>
            <a:xfrm>
              <a:off x="8541133" y="4518900"/>
              <a:ext cx="231600" cy="624600"/>
              <a:chOff x="8541133" y="4518900"/>
              <a:chExt cx="231600" cy="624600"/>
            </a:xfrm>
          </p:grpSpPr>
          <p:sp>
            <p:nvSpPr>
              <p:cNvPr id="485" name="Google Shape;485;p96"/>
              <p:cNvSpPr/>
              <p:nvPr/>
            </p:nvSpPr>
            <p:spPr>
              <a:xfrm flipH="1">
                <a:off x="854113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86" name="Google Shape;486;p96"/>
              <p:cNvSpPr/>
              <p:nvPr/>
            </p:nvSpPr>
            <p:spPr>
              <a:xfrm flipH="1">
                <a:off x="854113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87" name="Google Shape;487;p96"/>
              <p:cNvSpPr/>
              <p:nvPr/>
            </p:nvSpPr>
            <p:spPr>
              <a:xfrm flipH="1">
                <a:off x="854113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nvGrpSpPr>
            <p:cNvPr id="488" name="Google Shape;488;p96"/>
            <p:cNvGrpSpPr/>
            <p:nvPr/>
          </p:nvGrpSpPr>
          <p:grpSpPr>
            <a:xfrm>
              <a:off x="8912488" y="4309200"/>
              <a:ext cx="231600" cy="834300"/>
              <a:chOff x="8912488" y="4309200"/>
              <a:chExt cx="231600" cy="834300"/>
            </a:xfrm>
          </p:grpSpPr>
          <p:sp>
            <p:nvSpPr>
              <p:cNvPr id="489" name="Google Shape;489;p96"/>
              <p:cNvSpPr/>
              <p:nvPr/>
            </p:nvSpPr>
            <p:spPr>
              <a:xfrm flipH="1">
                <a:off x="891248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90" name="Google Shape;490;p96"/>
              <p:cNvSpPr/>
              <p:nvPr/>
            </p:nvSpPr>
            <p:spPr>
              <a:xfrm flipH="1">
                <a:off x="891248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91" name="Google Shape;491;p96"/>
              <p:cNvSpPr/>
              <p:nvPr/>
            </p:nvSpPr>
            <p:spPr>
              <a:xfrm flipH="1">
                <a:off x="891248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92" name="Google Shape;492;p96"/>
              <p:cNvSpPr/>
              <p:nvPr/>
            </p:nvSpPr>
            <p:spPr>
              <a:xfrm flipH="1">
                <a:off x="891248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grpSp>
      </p:grpSp>
      <p:sp>
        <p:nvSpPr>
          <p:cNvPr id="493" name="Google Shape;493;p96"/>
          <p:cNvSpPr txBox="1"/>
          <p:nvPr>
            <p:ph type="title"/>
          </p:nvPr>
        </p:nvSpPr>
        <p:spPr>
          <a:xfrm>
            <a:off x="1851500" y="1030300"/>
            <a:ext cx="8489200" cy="2484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8000"/>
              <a:buNone/>
              <a:defRPr sz="10666">
                <a:solidFill>
                  <a:schemeClr val="lt1"/>
                </a:solidFill>
              </a:defRPr>
            </a:lvl1pPr>
            <a:lvl2pPr lvl="1" algn="ctr">
              <a:lnSpc>
                <a:spcPct val="100000"/>
              </a:lnSpc>
              <a:spcBef>
                <a:spcPts val="0"/>
              </a:spcBef>
              <a:spcAft>
                <a:spcPts val="0"/>
              </a:spcAft>
              <a:buClr>
                <a:schemeClr val="lt1"/>
              </a:buClr>
              <a:buSzPts val="8000"/>
              <a:buNone/>
              <a:defRPr sz="10666">
                <a:solidFill>
                  <a:schemeClr val="lt1"/>
                </a:solidFill>
              </a:defRPr>
            </a:lvl2pPr>
            <a:lvl3pPr lvl="2" algn="ctr">
              <a:lnSpc>
                <a:spcPct val="100000"/>
              </a:lnSpc>
              <a:spcBef>
                <a:spcPts val="0"/>
              </a:spcBef>
              <a:spcAft>
                <a:spcPts val="0"/>
              </a:spcAft>
              <a:buClr>
                <a:schemeClr val="lt1"/>
              </a:buClr>
              <a:buSzPts val="8000"/>
              <a:buNone/>
              <a:defRPr sz="10666">
                <a:solidFill>
                  <a:schemeClr val="lt1"/>
                </a:solidFill>
              </a:defRPr>
            </a:lvl3pPr>
            <a:lvl4pPr lvl="3" algn="ctr">
              <a:lnSpc>
                <a:spcPct val="100000"/>
              </a:lnSpc>
              <a:spcBef>
                <a:spcPts val="0"/>
              </a:spcBef>
              <a:spcAft>
                <a:spcPts val="0"/>
              </a:spcAft>
              <a:buClr>
                <a:schemeClr val="lt1"/>
              </a:buClr>
              <a:buSzPts val="8000"/>
              <a:buNone/>
              <a:defRPr sz="10666">
                <a:solidFill>
                  <a:schemeClr val="lt1"/>
                </a:solidFill>
              </a:defRPr>
            </a:lvl4pPr>
            <a:lvl5pPr lvl="4" algn="ctr">
              <a:lnSpc>
                <a:spcPct val="100000"/>
              </a:lnSpc>
              <a:spcBef>
                <a:spcPts val="0"/>
              </a:spcBef>
              <a:spcAft>
                <a:spcPts val="0"/>
              </a:spcAft>
              <a:buClr>
                <a:schemeClr val="lt1"/>
              </a:buClr>
              <a:buSzPts val="8000"/>
              <a:buNone/>
              <a:defRPr sz="10666">
                <a:solidFill>
                  <a:schemeClr val="lt1"/>
                </a:solidFill>
              </a:defRPr>
            </a:lvl5pPr>
            <a:lvl6pPr lvl="5" algn="ctr">
              <a:lnSpc>
                <a:spcPct val="100000"/>
              </a:lnSpc>
              <a:spcBef>
                <a:spcPts val="0"/>
              </a:spcBef>
              <a:spcAft>
                <a:spcPts val="0"/>
              </a:spcAft>
              <a:buClr>
                <a:schemeClr val="lt1"/>
              </a:buClr>
              <a:buSzPts val="8000"/>
              <a:buNone/>
              <a:defRPr sz="10666">
                <a:solidFill>
                  <a:schemeClr val="lt1"/>
                </a:solidFill>
              </a:defRPr>
            </a:lvl6pPr>
            <a:lvl7pPr lvl="6" algn="ctr">
              <a:lnSpc>
                <a:spcPct val="100000"/>
              </a:lnSpc>
              <a:spcBef>
                <a:spcPts val="0"/>
              </a:spcBef>
              <a:spcAft>
                <a:spcPts val="0"/>
              </a:spcAft>
              <a:buClr>
                <a:schemeClr val="lt1"/>
              </a:buClr>
              <a:buSzPts val="8000"/>
              <a:buNone/>
              <a:defRPr sz="10666">
                <a:solidFill>
                  <a:schemeClr val="lt1"/>
                </a:solidFill>
              </a:defRPr>
            </a:lvl7pPr>
            <a:lvl8pPr lvl="7" algn="ctr">
              <a:lnSpc>
                <a:spcPct val="100000"/>
              </a:lnSpc>
              <a:spcBef>
                <a:spcPts val="0"/>
              </a:spcBef>
              <a:spcAft>
                <a:spcPts val="0"/>
              </a:spcAft>
              <a:buClr>
                <a:schemeClr val="lt1"/>
              </a:buClr>
              <a:buSzPts val="8000"/>
              <a:buNone/>
              <a:defRPr sz="10666">
                <a:solidFill>
                  <a:schemeClr val="lt1"/>
                </a:solidFill>
              </a:defRPr>
            </a:lvl8pPr>
            <a:lvl9pPr lvl="8" algn="ctr">
              <a:lnSpc>
                <a:spcPct val="100000"/>
              </a:lnSpc>
              <a:spcBef>
                <a:spcPts val="0"/>
              </a:spcBef>
              <a:spcAft>
                <a:spcPts val="0"/>
              </a:spcAft>
              <a:buClr>
                <a:schemeClr val="lt1"/>
              </a:buClr>
              <a:buSzPts val="8000"/>
              <a:buNone/>
              <a:defRPr sz="10666">
                <a:solidFill>
                  <a:schemeClr val="lt1"/>
                </a:solidFill>
              </a:defRPr>
            </a:lvl9pPr>
          </a:lstStyle>
          <a:p/>
        </p:txBody>
      </p:sp>
      <p:sp>
        <p:nvSpPr>
          <p:cNvPr id="494" name="Google Shape;494;p96"/>
          <p:cNvSpPr txBox="1"/>
          <p:nvPr>
            <p:ph idx="1" type="body"/>
          </p:nvPr>
        </p:nvSpPr>
        <p:spPr>
          <a:xfrm>
            <a:off x="1851500" y="3616400"/>
            <a:ext cx="8489200" cy="1481600"/>
          </a:xfrm>
          <a:prstGeom prst="rect">
            <a:avLst/>
          </a:prstGeom>
          <a:noFill/>
          <a:ln>
            <a:noFill/>
          </a:ln>
        </p:spPr>
        <p:txBody>
          <a:bodyPr anchorCtr="0" anchor="t" bIns="91425" lIns="91425" spcFirstLastPara="1" rIns="91425" wrap="square" tIns="91425">
            <a:noAutofit/>
          </a:bodyPr>
          <a:lstStyle>
            <a:lvl1pPr indent="-311150" lvl="0" marL="457200" algn="ctr">
              <a:lnSpc>
                <a:spcPct val="115000"/>
              </a:lnSpc>
              <a:spcBef>
                <a:spcPts val="0"/>
              </a:spcBef>
              <a:spcAft>
                <a:spcPts val="0"/>
              </a:spcAft>
              <a:buClr>
                <a:schemeClr val="lt1"/>
              </a:buClr>
              <a:buSzPts val="1300"/>
              <a:buChar char="●"/>
              <a:defRPr>
                <a:solidFill>
                  <a:schemeClr val="lt1"/>
                </a:solidFill>
              </a:defRPr>
            </a:lvl1pPr>
            <a:lvl2pPr indent="-298450" lvl="1" marL="914400" algn="ctr">
              <a:lnSpc>
                <a:spcPct val="115000"/>
              </a:lnSpc>
              <a:spcBef>
                <a:spcPts val="2133"/>
              </a:spcBef>
              <a:spcAft>
                <a:spcPts val="0"/>
              </a:spcAft>
              <a:buClr>
                <a:schemeClr val="lt1"/>
              </a:buClr>
              <a:buSzPts val="1100"/>
              <a:buChar char="○"/>
              <a:defRPr>
                <a:solidFill>
                  <a:schemeClr val="lt1"/>
                </a:solidFill>
              </a:defRPr>
            </a:lvl2pPr>
            <a:lvl3pPr indent="-298450" lvl="2" marL="1371600" algn="ctr">
              <a:lnSpc>
                <a:spcPct val="115000"/>
              </a:lnSpc>
              <a:spcBef>
                <a:spcPts val="2133"/>
              </a:spcBef>
              <a:spcAft>
                <a:spcPts val="0"/>
              </a:spcAft>
              <a:buClr>
                <a:schemeClr val="lt1"/>
              </a:buClr>
              <a:buSzPts val="1100"/>
              <a:buChar char="■"/>
              <a:defRPr>
                <a:solidFill>
                  <a:schemeClr val="lt1"/>
                </a:solidFill>
              </a:defRPr>
            </a:lvl3pPr>
            <a:lvl4pPr indent="-298450" lvl="3" marL="1828800" algn="ctr">
              <a:lnSpc>
                <a:spcPct val="115000"/>
              </a:lnSpc>
              <a:spcBef>
                <a:spcPts val="2133"/>
              </a:spcBef>
              <a:spcAft>
                <a:spcPts val="0"/>
              </a:spcAft>
              <a:buClr>
                <a:schemeClr val="lt1"/>
              </a:buClr>
              <a:buSzPts val="1100"/>
              <a:buChar char="●"/>
              <a:defRPr>
                <a:solidFill>
                  <a:schemeClr val="lt1"/>
                </a:solidFill>
              </a:defRPr>
            </a:lvl4pPr>
            <a:lvl5pPr indent="-298450" lvl="4" marL="2286000" algn="ctr">
              <a:lnSpc>
                <a:spcPct val="115000"/>
              </a:lnSpc>
              <a:spcBef>
                <a:spcPts val="2133"/>
              </a:spcBef>
              <a:spcAft>
                <a:spcPts val="0"/>
              </a:spcAft>
              <a:buClr>
                <a:schemeClr val="lt1"/>
              </a:buClr>
              <a:buSzPts val="1100"/>
              <a:buChar char="○"/>
              <a:defRPr>
                <a:solidFill>
                  <a:schemeClr val="lt1"/>
                </a:solidFill>
              </a:defRPr>
            </a:lvl5pPr>
            <a:lvl6pPr indent="-298450" lvl="5" marL="2743200" algn="ctr">
              <a:lnSpc>
                <a:spcPct val="115000"/>
              </a:lnSpc>
              <a:spcBef>
                <a:spcPts val="2133"/>
              </a:spcBef>
              <a:spcAft>
                <a:spcPts val="0"/>
              </a:spcAft>
              <a:buClr>
                <a:schemeClr val="lt1"/>
              </a:buClr>
              <a:buSzPts val="1100"/>
              <a:buChar char="■"/>
              <a:defRPr>
                <a:solidFill>
                  <a:schemeClr val="lt1"/>
                </a:solidFill>
              </a:defRPr>
            </a:lvl6pPr>
            <a:lvl7pPr indent="-298450" lvl="6" marL="3200400" algn="ctr">
              <a:lnSpc>
                <a:spcPct val="115000"/>
              </a:lnSpc>
              <a:spcBef>
                <a:spcPts val="2133"/>
              </a:spcBef>
              <a:spcAft>
                <a:spcPts val="0"/>
              </a:spcAft>
              <a:buClr>
                <a:schemeClr val="lt1"/>
              </a:buClr>
              <a:buSzPts val="1100"/>
              <a:buChar char="●"/>
              <a:defRPr>
                <a:solidFill>
                  <a:schemeClr val="lt1"/>
                </a:solidFill>
              </a:defRPr>
            </a:lvl7pPr>
            <a:lvl8pPr indent="-298450" lvl="7" marL="3657600" algn="ctr">
              <a:lnSpc>
                <a:spcPct val="115000"/>
              </a:lnSpc>
              <a:spcBef>
                <a:spcPts val="2133"/>
              </a:spcBef>
              <a:spcAft>
                <a:spcPts val="0"/>
              </a:spcAft>
              <a:buClr>
                <a:schemeClr val="lt1"/>
              </a:buClr>
              <a:buSzPts val="1100"/>
              <a:buChar char="○"/>
              <a:defRPr>
                <a:solidFill>
                  <a:schemeClr val="lt1"/>
                </a:solidFill>
              </a:defRPr>
            </a:lvl8pPr>
            <a:lvl9pPr indent="-298450" lvl="8" marL="4114800" algn="ctr">
              <a:lnSpc>
                <a:spcPct val="115000"/>
              </a:lnSpc>
              <a:spcBef>
                <a:spcPts val="2133"/>
              </a:spcBef>
              <a:spcAft>
                <a:spcPts val="2133"/>
              </a:spcAft>
              <a:buClr>
                <a:schemeClr val="lt1"/>
              </a:buClr>
              <a:buSzPts val="1100"/>
              <a:buChar char="■"/>
              <a:defRPr>
                <a:solidFill>
                  <a:schemeClr val="lt1"/>
                </a:solidFill>
              </a:defRPr>
            </a:lvl9pPr>
          </a:lstStyle>
          <a:p/>
        </p:txBody>
      </p:sp>
      <p:sp>
        <p:nvSpPr>
          <p:cNvPr id="495" name="Google Shape;495;p96"/>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lt1"/>
              </a:buClr>
              <a:buSzPts val="1200"/>
              <a:buFont typeface="Nunito"/>
              <a:buNone/>
              <a:defRPr b="0" i="0" sz="1200" u="none" cap="none" strike="noStrike">
                <a:solidFill>
                  <a:schemeClr val="lt1"/>
                </a:solidFill>
                <a:latin typeface="Nunito"/>
                <a:ea typeface="Nunito"/>
                <a:cs typeface="Nunito"/>
                <a:sym typeface="Nunito"/>
              </a:defRPr>
            </a:lvl1pPr>
            <a:lvl2pPr indent="0" lvl="1" marL="0" algn="r">
              <a:buClr>
                <a:schemeClr val="lt1"/>
              </a:buClr>
              <a:buSzPts val="1200"/>
              <a:buFont typeface="Nunito"/>
              <a:buNone/>
              <a:defRPr b="0" i="0" sz="1200" u="none" cap="none" strike="noStrike">
                <a:solidFill>
                  <a:schemeClr val="lt1"/>
                </a:solidFill>
                <a:latin typeface="Nunito"/>
                <a:ea typeface="Nunito"/>
                <a:cs typeface="Nunito"/>
                <a:sym typeface="Nunito"/>
              </a:defRPr>
            </a:lvl2pPr>
            <a:lvl3pPr indent="0" lvl="2" marL="0" algn="r">
              <a:buClr>
                <a:schemeClr val="lt1"/>
              </a:buClr>
              <a:buSzPts val="1200"/>
              <a:buFont typeface="Nunito"/>
              <a:buNone/>
              <a:defRPr b="0" i="0" sz="1200" u="none" cap="none" strike="noStrike">
                <a:solidFill>
                  <a:schemeClr val="lt1"/>
                </a:solidFill>
                <a:latin typeface="Nunito"/>
                <a:ea typeface="Nunito"/>
                <a:cs typeface="Nunito"/>
                <a:sym typeface="Nunito"/>
              </a:defRPr>
            </a:lvl3pPr>
            <a:lvl4pPr indent="0" lvl="3" marL="0" algn="r">
              <a:buClr>
                <a:schemeClr val="lt1"/>
              </a:buClr>
              <a:buSzPts val="1200"/>
              <a:buFont typeface="Nunito"/>
              <a:buNone/>
              <a:defRPr b="0" i="0" sz="1200" u="none" cap="none" strike="noStrike">
                <a:solidFill>
                  <a:schemeClr val="lt1"/>
                </a:solidFill>
                <a:latin typeface="Nunito"/>
                <a:ea typeface="Nunito"/>
                <a:cs typeface="Nunito"/>
                <a:sym typeface="Nunito"/>
              </a:defRPr>
            </a:lvl4pPr>
            <a:lvl5pPr indent="0" lvl="4" marL="0" algn="r">
              <a:buClr>
                <a:schemeClr val="lt1"/>
              </a:buClr>
              <a:buSzPts val="1200"/>
              <a:buFont typeface="Nunito"/>
              <a:buNone/>
              <a:defRPr b="0" i="0" sz="1200" u="none" cap="none" strike="noStrike">
                <a:solidFill>
                  <a:schemeClr val="lt1"/>
                </a:solidFill>
                <a:latin typeface="Nunito"/>
                <a:ea typeface="Nunito"/>
                <a:cs typeface="Nunito"/>
                <a:sym typeface="Nunito"/>
              </a:defRPr>
            </a:lvl5pPr>
            <a:lvl6pPr indent="0" lvl="5" marL="0" algn="r">
              <a:buClr>
                <a:schemeClr val="lt1"/>
              </a:buClr>
              <a:buSzPts val="1200"/>
              <a:buFont typeface="Nunito"/>
              <a:buNone/>
              <a:defRPr b="0" i="0" sz="1200" u="none" cap="none" strike="noStrike">
                <a:solidFill>
                  <a:schemeClr val="lt1"/>
                </a:solidFill>
                <a:latin typeface="Nunito"/>
                <a:ea typeface="Nunito"/>
                <a:cs typeface="Nunito"/>
                <a:sym typeface="Nunito"/>
              </a:defRPr>
            </a:lvl6pPr>
            <a:lvl7pPr indent="0" lvl="6" marL="0" algn="r">
              <a:buClr>
                <a:schemeClr val="lt1"/>
              </a:buClr>
              <a:buSzPts val="1200"/>
              <a:buFont typeface="Nunito"/>
              <a:buNone/>
              <a:defRPr b="0" i="0" sz="1200" u="none" cap="none" strike="noStrike">
                <a:solidFill>
                  <a:schemeClr val="lt1"/>
                </a:solidFill>
                <a:latin typeface="Nunito"/>
                <a:ea typeface="Nunito"/>
                <a:cs typeface="Nunito"/>
                <a:sym typeface="Nunito"/>
              </a:defRPr>
            </a:lvl7pPr>
            <a:lvl8pPr indent="0" lvl="7" marL="0" algn="r">
              <a:buClr>
                <a:schemeClr val="lt1"/>
              </a:buClr>
              <a:buSzPts val="1200"/>
              <a:buFont typeface="Nunito"/>
              <a:buNone/>
              <a:defRPr b="0" i="0" sz="1200" u="none" cap="none" strike="noStrike">
                <a:solidFill>
                  <a:schemeClr val="lt1"/>
                </a:solidFill>
                <a:latin typeface="Nunito"/>
                <a:ea typeface="Nunito"/>
                <a:cs typeface="Nunito"/>
                <a:sym typeface="Nunito"/>
              </a:defRPr>
            </a:lvl8pPr>
            <a:lvl9pPr indent="0" lvl="8" marL="0" algn="r">
              <a:buClr>
                <a:schemeClr val="lt1"/>
              </a:buClr>
              <a:buSzPts val="1200"/>
              <a:buFont typeface="Nunito"/>
              <a:buNone/>
              <a:defRPr b="0" i="0" sz="12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3.xml"/><Relationship Id="rId10" Type="http://schemas.openxmlformats.org/officeDocument/2006/relationships/slideLayout" Target="../slideLayouts/slideLayout27.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descr="\\DROBO-FS\QuickDrops\JB\PPTX NG\Droplets\LightingOverlay.png" id="10" name="Google Shape;10;p68"/>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11" name="Google Shape;11;p68"/>
          <p:cNvGrpSpPr/>
          <p:nvPr/>
        </p:nvGrpSpPr>
        <p:grpSpPr>
          <a:xfrm>
            <a:off x="-14288" y="0"/>
            <a:ext cx="12053888" cy="6858001"/>
            <a:chOff x="-14288" y="0"/>
            <a:chExt cx="12053888" cy="6858001"/>
          </a:xfrm>
        </p:grpSpPr>
        <p:grpSp>
          <p:nvGrpSpPr>
            <p:cNvPr id="12" name="Google Shape;12;p68"/>
            <p:cNvGrpSpPr/>
            <p:nvPr/>
          </p:nvGrpSpPr>
          <p:grpSpPr>
            <a:xfrm>
              <a:off x="-14288" y="0"/>
              <a:ext cx="1220788" cy="6858001"/>
              <a:chOff x="-14288" y="0"/>
              <a:chExt cx="1220788" cy="6858001"/>
            </a:xfrm>
          </p:grpSpPr>
          <p:sp>
            <p:nvSpPr>
              <p:cNvPr id="13" name="Google Shape;13;p68"/>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68"/>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68"/>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68"/>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7" name="Google Shape;17;p68"/>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68"/>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9" name="Google Shape;19;p68"/>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20" name="Google Shape;20;p68"/>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68"/>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68"/>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23" name="Google Shape;23;p68"/>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 name="Google Shape;24;p68"/>
              <p:cNvCxnSpPr/>
              <p:nvPr/>
            </p:nvCxnSpPr>
            <p:spPr>
              <a:xfrm>
                <a:off x="-4763" y="9525"/>
                <a:ext cx="0" cy="0"/>
              </a:xfrm>
              <a:prstGeom prst="straightConnector1">
                <a:avLst/>
              </a:prstGeom>
              <a:gradFill>
                <a:gsLst>
                  <a:gs pos="0">
                    <a:schemeClr val="lt2"/>
                  </a:gs>
                  <a:gs pos="100000">
                    <a:srgbClr val="3B95DE"/>
                  </a:gs>
                </a:gsLst>
                <a:lin ang="5400000" scaled="0"/>
              </a:gradFill>
              <a:ln cap="flat" cmpd="sng" w="9525">
                <a:solidFill>
                  <a:srgbClr val="FFFFFF"/>
                </a:solidFill>
                <a:prstDash val="solid"/>
                <a:miter lim="800000"/>
                <a:headEnd len="med" w="med" type="none"/>
                <a:tailEnd len="med" w="med" type="none"/>
              </a:ln>
            </p:spPr>
          </p:cxnSp>
          <p:sp>
            <p:nvSpPr>
              <p:cNvPr id="25" name="Google Shape;25;p68"/>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6" name="Google Shape;26;p68"/>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7" name="Google Shape;27;p68"/>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8" name="Google Shape;28;p68"/>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68"/>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68"/>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31" name="Google Shape;31;p68"/>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68"/>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33" name="Google Shape;33;p68"/>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8"/>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5" name="Google Shape;35;p68"/>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6" name="Google Shape;36;p68"/>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68"/>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68"/>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9" name="Google Shape;39;p68"/>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 name="Google Shape;40;p68"/>
            <p:cNvGrpSpPr/>
            <p:nvPr/>
          </p:nvGrpSpPr>
          <p:grpSpPr>
            <a:xfrm>
              <a:off x="11364912" y="0"/>
              <a:ext cx="674688" cy="6848476"/>
              <a:chOff x="11364912" y="0"/>
              <a:chExt cx="674688" cy="6848476"/>
            </a:xfrm>
          </p:grpSpPr>
          <p:sp>
            <p:nvSpPr>
              <p:cNvPr id="41" name="Google Shape;41;p68"/>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42" name="Google Shape;42;p68"/>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8"/>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8"/>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68"/>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8"/>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7" name="Google Shape;47;p68"/>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68"/>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9" name="Google Shape;49;p68"/>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68"/>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1" name="Google Shape;51;p6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wentieth Century"/>
              <a:buNone/>
              <a:defRPr b="0" i="0" sz="3600" u="none" cap="none" strike="noStrik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68"/>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419100" lvl="0" marL="457200" marR="0" rtl="0" algn="l">
              <a:lnSpc>
                <a:spcPct val="120000"/>
              </a:lnSpc>
              <a:spcBef>
                <a:spcPts val="1000"/>
              </a:spcBef>
              <a:spcAft>
                <a:spcPts val="0"/>
              </a:spcAft>
              <a:buClr>
                <a:schemeClr val="lt1"/>
              </a:buClr>
              <a:buSzPts val="3000"/>
              <a:buFont typeface="Arial"/>
              <a:buChar char="•"/>
              <a:defRPr b="0" i="0" sz="2400" u="none" cap="none" strike="noStrike">
                <a:solidFill>
                  <a:schemeClr val="lt1"/>
                </a:solidFill>
                <a:latin typeface="Twentieth Century"/>
                <a:ea typeface="Twentieth Century"/>
                <a:cs typeface="Twentieth Century"/>
                <a:sym typeface="Twentieth Century"/>
              </a:defRPr>
            </a:lvl1pPr>
            <a:lvl2pPr indent="-387350" lvl="1" marL="914400"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indent="-371475" lvl="2" marL="1371600"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indent="-355600" lvl="3" marL="18288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indent="-355600" lvl="4" marL="22860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indent="-339725" lvl="5" marL="27432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indent="-339725" lvl="6" marL="32004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indent="-339725" lvl="7" marL="36576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indent="-339725" lvl="8" marL="41148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53" name="Google Shape;53;p6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4" name="Google Shape;54;p6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5" name="Google Shape;55;p6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1pPr>
            <a:lvl2pPr indent="0" lvl="1"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2pPr>
            <a:lvl3pPr indent="0" lvl="2"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3pPr>
            <a:lvl4pPr indent="0" lvl="3"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4pPr>
            <a:lvl5pPr indent="0" lvl="4"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5pPr>
            <a:lvl6pPr indent="0" lvl="5"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6pPr>
            <a:lvl7pPr indent="0" lvl="6"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7pPr>
            <a:lvl8pPr indent="0" lvl="7"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8pPr>
            <a:lvl9pPr indent="0" lvl="8"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34" name="Shape 234"/>
        <p:cNvGrpSpPr/>
        <p:nvPr/>
      </p:nvGrpSpPr>
      <p:grpSpPr>
        <a:xfrm>
          <a:off x="0" y="0"/>
          <a:ext cx="0" cy="0"/>
          <a:chOff x="0" y="0"/>
          <a:chExt cx="0" cy="0"/>
        </a:xfrm>
      </p:grpSpPr>
      <p:sp>
        <p:nvSpPr>
          <p:cNvPr id="235" name="Google Shape;235;p7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1pPr>
            <a:lvl2pPr lvl="1"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2pPr>
            <a:lvl3pPr lvl="2"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3pPr>
            <a:lvl4pPr lvl="3"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4pPr>
            <a:lvl5pPr lvl="4"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5pPr>
            <a:lvl6pPr lvl="5"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6pPr>
            <a:lvl7pPr lvl="6"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7pPr>
            <a:lvl8pPr lvl="7"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8pPr>
            <a:lvl9pPr lvl="8"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9pPr>
          </a:lstStyle>
          <a:p/>
        </p:txBody>
      </p:sp>
      <p:sp>
        <p:nvSpPr>
          <p:cNvPr id="236" name="Google Shape;236;p74"/>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11150" lvl="0" marL="457200" marR="0" rtl="0" algn="l">
              <a:lnSpc>
                <a:spcPct val="115000"/>
              </a:lnSpc>
              <a:spcBef>
                <a:spcPts val="0"/>
              </a:spcBef>
              <a:spcAft>
                <a:spcPts val="0"/>
              </a:spcAft>
              <a:buClr>
                <a:schemeClr val="dk2"/>
              </a:buClr>
              <a:buSzPts val="1300"/>
              <a:buFont typeface="Nunito"/>
              <a:buChar char="●"/>
              <a:defRPr b="0" i="0" sz="1300" u="none" cap="none" strike="noStrike">
                <a:solidFill>
                  <a:schemeClr val="dk2"/>
                </a:solidFill>
                <a:latin typeface="Nunito"/>
                <a:ea typeface="Nunito"/>
                <a:cs typeface="Nunito"/>
                <a:sym typeface="Nunito"/>
              </a:defRPr>
            </a:lvl1pPr>
            <a:lvl2pPr indent="-298450" lvl="1" marL="9144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2pPr>
            <a:lvl3pPr indent="-298450" lvl="2" marL="13716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3pPr>
            <a:lvl4pPr indent="-298450" lvl="3" marL="18288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4pPr>
            <a:lvl5pPr indent="-298450" lvl="4" marL="22860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5pPr>
            <a:lvl6pPr indent="-298450" lvl="5" marL="27432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6pPr>
            <a:lvl7pPr indent="-298450" lvl="6" marL="32004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7pPr>
            <a:lvl8pPr indent="-298450" lvl="7" marL="36576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8pPr>
            <a:lvl9pPr indent="-298450" lvl="8" marL="4114800" marR="0" rtl="0" algn="l">
              <a:lnSpc>
                <a:spcPct val="115000"/>
              </a:lnSpc>
              <a:spcBef>
                <a:spcPts val="1600"/>
              </a:spcBef>
              <a:spcAft>
                <a:spcPts val="1600"/>
              </a:spcAft>
              <a:buClr>
                <a:schemeClr val="dk2"/>
              </a:buClr>
              <a:buSzPts val="1100"/>
              <a:buFont typeface="Nunito"/>
              <a:buChar char="■"/>
              <a:defRPr b="0" i="0" sz="1100" u="none" cap="none" strike="noStrike">
                <a:solidFill>
                  <a:schemeClr val="dk2"/>
                </a:solidFill>
                <a:latin typeface="Nunito"/>
                <a:ea typeface="Nunito"/>
                <a:cs typeface="Nunito"/>
                <a:sym typeface="Nunito"/>
              </a:defRPr>
            </a:lvl9pPr>
          </a:lstStyle>
          <a:p/>
        </p:txBody>
      </p:sp>
      <p:sp>
        <p:nvSpPr>
          <p:cNvPr id="237" name="Google Shape;237;p74"/>
          <p:cNvSpPr txBox="1"/>
          <p:nvPr>
            <p:ph idx="12" type="sldNum"/>
          </p:nvPr>
        </p:nvSpPr>
        <p:spPr>
          <a:xfrm>
            <a:off x="11268061" y="6315968"/>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1pPr>
            <a:lvl2pPr indent="0" lvl="1"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2pPr>
            <a:lvl3pPr indent="0" lvl="2"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3pPr>
            <a:lvl4pPr indent="0" lvl="3"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4pPr>
            <a:lvl5pPr indent="0" lvl="4"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5pPr>
            <a:lvl6pPr indent="0" lvl="5"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6pPr>
            <a:lvl7pPr indent="0" lvl="6"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7pPr>
            <a:lvl8pPr indent="0" lvl="7"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8pPr>
            <a:lvl9pPr indent="0" lvl="8" marL="0" marR="0" rtl="0" algn="r">
              <a:buClr>
                <a:schemeClr val="dk2"/>
              </a:buClr>
              <a:buSzPts val="1200"/>
              <a:buFont typeface="Nunito"/>
              <a:buNone/>
              <a:defRPr b="0" i="0" sz="12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medwave.io" TargetMode="External"/><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hyperlink" Target="http://medwave.i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hyperlink" Target="http://medwave.i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hyperlink" Target="http://medwave.io"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hyperlink" Target="http://medwave.io"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hyperlink" Target="http://medwave.io"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3.png"/><Relationship Id="rId6" Type="http://schemas.openxmlformats.org/officeDocument/2006/relationships/hyperlink" Target="http://medwave.io"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4.xml"/><Relationship Id="rId3" Type="http://schemas.openxmlformats.org/officeDocument/2006/relationships/image" Target="../media/image24.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8.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9.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3.png"/><Relationship Id="rId6" Type="http://schemas.openxmlformats.org/officeDocument/2006/relationships/hyperlink" Target="http://medwave.io"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0.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1.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2.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3.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4.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5.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6.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7.xml"/><Relationship Id="rId3" Type="http://schemas.openxmlformats.org/officeDocument/2006/relationships/image" Target="../media/image25.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8.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9.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0.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1.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2.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3.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4.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5.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6.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7.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8.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9.xml"/><Relationship Id="rId3" Type="http://schemas.openxmlformats.org/officeDocument/2006/relationships/hyperlink" Target="http://medwave.io"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0.xml"/><Relationship Id="rId3" Type="http://schemas.openxmlformats.org/officeDocument/2006/relationships/image" Target="../media/image28.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1.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2.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3.xml"/><Relationship Id="rId3" Type="http://schemas.openxmlformats.org/officeDocument/2006/relationships/image" Target="../media/image21.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4.xml"/><Relationship Id="rId3" Type="http://schemas.openxmlformats.org/officeDocument/2006/relationships/image" Target="../media/image3.png"/><Relationship Id="rId4" Type="http://schemas.openxmlformats.org/officeDocument/2006/relationships/hyperlink" Target="http://medwave.io"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5.xml"/><Relationship Id="rId3" Type="http://schemas.openxmlformats.org/officeDocument/2006/relationships/image" Target="../media/image30.png"/><Relationship Id="rId4" Type="http://schemas.openxmlformats.org/officeDocument/2006/relationships/image" Target="../media/image3.png"/><Relationship Id="rId5" Type="http://schemas.openxmlformats.org/officeDocument/2006/relationships/hyperlink" Target="http://medwave.io"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6.xml"/><Relationship Id="rId3" Type="http://schemas.openxmlformats.org/officeDocument/2006/relationships/image" Target="../media/image23.png"/><Relationship Id="rId4" Type="http://schemas.openxmlformats.org/officeDocument/2006/relationships/image" Target="../media/image29.png"/><Relationship Id="rId5" Type="http://schemas.openxmlformats.org/officeDocument/2006/relationships/hyperlink" Target="http://medwave.io"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7.xml"/><Relationship Id="rId3" Type="http://schemas.openxmlformats.org/officeDocument/2006/relationships/image" Target="../media/image31.png"/><Relationship Id="rId4" Type="http://schemas.openxmlformats.org/officeDocument/2006/relationships/hyperlink" Target="http://medwave.io"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9" name="Shape 499"/>
        <p:cNvGrpSpPr/>
        <p:nvPr/>
      </p:nvGrpSpPr>
      <p:grpSpPr>
        <a:xfrm>
          <a:off x="0" y="0"/>
          <a:ext cx="0" cy="0"/>
          <a:chOff x="0" y="0"/>
          <a:chExt cx="0" cy="0"/>
        </a:xfrm>
      </p:grpSpPr>
      <p:sp>
        <p:nvSpPr>
          <p:cNvPr id="500" name="Google Shape;500;p1"/>
          <p:cNvSpPr txBox="1"/>
          <p:nvPr>
            <p:ph type="title"/>
          </p:nvPr>
        </p:nvSpPr>
        <p:spPr>
          <a:xfrm>
            <a:off x="1150819" y="661884"/>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8000"/>
              <a:buFont typeface="Twentieth Century"/>
              <a:buNone/>
            </a:pPr>
            <a:r>
              <a:rPr b="1" lang="en-US" sz="8000"/>
              <a:t>MEDICAL BILLING 101</a:t>
            </a:r>
            <a:endParaRPr/>
          </a:p>
        </p:txBody>
      </p:sp>
      <p:sp>
        <p:nvSpPr>
          <p:cNvPr id="501" name="Google Shape;501;p1"/>
          <p:cNvSpPr txBox="1"/>
          <p:nvPr/>
        </p:nvSpPr>
        <p:spPr>
          <a:xfrm>
            <a:off x="2635650" y="2140575"/>
            <a:ext cx="6300300" cy="73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400">
                <a:latin typeface="Twentieth Century"/>
                <a:ea typeface="Twentieth Century"/>
                <a:cs typeface="Twentieth Century"/>
                <a:sym typeface="Twentieth Century"/>
              </a:rPr>
              <a:t>prepared by </a:t>
            </a:r>
            <a:r>
              <a:rPr lang="en-US" sz="2400" u="sng">
                <a:solidFill>
                  <a:schemeClr val="hlink"/>
                </a:solidFill>
                <a:latin typeface="Twentieth Century"/>
                <a:ea typeface="Twentieth Century"/>
                <a:cs typeface="Twentieth Century"/>
                <a:sym typeface="Twentieth Century"/>
                <a:hlinkClick r:id="rId3"/>
              </a:rPr>
              <a:t>Medwave Billing &amp; Credentialing</a:t>
            </a:r>
            <a:endParaRPr sz="2400">
              <a:latin typeface="Twentieth Century"/>
              <a:ea typeface="Twentieth Century"/>
              <a:cs typeface="Twentieth Century"/>
              <a:sym typeface="Twentieth Century"/>
            </a:endParaRPr>
          </a:p>
        </p:txBody>
      </p:sp>
      <p:pic>
        <p:nvPicPr>
          <p:cNvPr id="502" name="Google Shape;502;p1"/>
          <p:cNvPicPr preferRelativeResize="0"/>
          <p:nvPr/>
        </p:nvPicPr>
        <p:blipFill>
          <a:blip r:embed="rId4">
            <a:alphaModFix/>
          </a:blip>
          <a:stretch>
            <a:fillRect/>
          </a:stretch>
        </p:blipFill>
        <p:spPr>
          <a:xfrm>
            <a:off x="3946988" y="2875575"/>
            <a:ext cx="3677626" cy="3677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6" name="Shape 506"/>
        <p:cNvGrpSpPr/>
        <p:nvPr/>
      </p:nvGrpSpPr>
      <p:grpSpPr>
        <a:xfrm>
          <a:off x="0" y="0"/>
          <a:ext cx="0" cy="0"/>
          <a:chOff x="0" y="0"/>
          <a:chExt cx="0" cy="0"/>
        </a:xfrm>
      </p:grpSpPr>
      <p:sp>
        <p:nvSpPr>
          <p:cNvPr id="507" name="Google Shape;507;p2"/>
          <p:cNvSpPr txBox="1"/>
          <p:nvPr>
            <p:ph type="title"/>
          </p:nvPr>
        </p:nvSpPr>
        <p:spPr>
          <a:xfrm>
            <a:off x="1228913" y="-16932"/>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EVALUATION AND MANAGEMENT</a:t>
            </a:r>
            <a:endParaRPr/>
          </a:p>
        </p:txBody>
      </p:sp>
      <p:sp>
        <p:nvSpPr>
          <p:cNvPr id="508" name="Google Shape;508;p2"/>
          <p:cNvSpPr txBox="1"/>
          <p:nvPr>
            <p:ph idx="1" type="body"/>
          </p:nvPr>
        </p:nvSpPr>
        <p:spPr>
          <a:xfrm>
            <a:off x="1143012" y="1101362"/>
            <a:ext cx="9906000" cy="3541800"/>
          </a:xfrm>
          <a:prstGeom prst="rect">
            <a:avLst/>
          </a:prstGeom>
          <a:noFill/>
          <a:ln>
            <a:noFill/>
          </a:ln>
        </p:spPr>
        <p:txBody>
          <a:bodyPr anchorCtr="0" anchor="t" bIns="45700" lIns="91425" spcFirstLastPara="1" rIns="91425" wrap="square" tIns="45700">
            <a:normAutofit/>
          </a:bodyPr>
          <a:lstStyle/>
          <a:p>
            <a:pPr indent="-254000" lvl="0" marL="228600" rtl="0" algn="ctr">
              <a:lnSpc>
                <a:spcPct val="120000"/>
              </a:lnSpc>
              <a:spcBef>
                <a:spcPts val="0"/>
              </a:spcBef>
              <a:spcAft>
                <a:spcPts val="0"/>
              </a:spcAft>
              <a:buClr>
                <a:srgbClr val="0E3554"/>
              </a:buClr>
              <a:buSzPts val="4000"/>
              <a:buChar char="•"/>
            </a:pPr>
            <a:r>
              <a:rPr lang="en-US" sz="3200">
                <a:solidFill>
                  <a:srgbClr val="0E3554"/>
                </a:solidFill>
              </a:rPr>
              <a:t>Initial Patient Visit</a:t>
            </a:r>
            <a:endParaRPr/>
          </a:p>
          <a:p>
            <a:pPr indent="-228600" lvl="1" marL="685800" rtl="0" algn="l">
              <a:lnSpc>
                <a:spcPct val="100000"/>
              </a:lnSpc>
              <a:spcBef>
                <a:spcPts val="500"/>
              </a:spcBef>
              <a:spcAft>
                <a:spcPts val="0"/>
              </a:spcAft>
              <a:buClr>
                <a:schemeClr val="lt1"/>
              </a:buClr>
              <a:buSzPts val="3500"/>
              <a:buChar char="•"/>
            </a:pPr>
            <a:r>
              <a:rPr lang="en-US" sz="2800"/>
              <a:t>What information is being collected?</a:t>
            </a:r>
            <a:endParaRPr/>
          </a:p>
          <a:p>
            <a:pPr indent="-228600" lvl="2" marL="1143000" rtl="0" algn="l">
              <a:lnSpc>
                <a:spcPct val="100000"/>
              </a:lnSpc>
              <a:spcBef>
                <a:spcPts val="500"/>
              </a:spcBef>
              <a:spcAft>
                <a:spcPts val="0"/>
              </a:spcAft>
              <a:buClr>
                <a:schemeClr val="lt1"/>
              </a:buClr>
              <a:buSzPts val="3500"/>
              <a:buChar char="•"/>
            </a:pPr>
            <a:r>
              <a:rPr lang="en-US" sz="2800"/>
              <a:t>Demographics</a:t>
            </a:r>
            <a:endParaRPr/>
          </a:p>
          <a:p>
            <a:pPr indent="-228600" lvl="2" marL="1143000" rtl="0" algn="l">
              <a:lnSpc>
                <a:spcPct val="100000"/>
              </a:lnSpc>
              <a:spcBef>
                <a:spcPts val="500"/>
              </a:spcBef>
              <a:spcAft>
                <a:spcPts val="0"/>
              </a:spcAft>
              <a:buClr>
                <a:schemeClr val="lt1"/>
              </a:buClr>
              <a:buSzPts val="3500"/>
              <a:buChar char="•"/>
            </a:pPr>
            <a:r>
              <a:rPr lang="en-US" sz="2800"/>
              <a:t>Insurance</a:t>
            </a:r>
            <a:endParaRPr/>
          </a:p>
          <a:p>
            <a:pPr indent="-228600" lvl="2" marL="1143000" rtl="0" algn="l">
              <a:lnSpc>
                <a:spcPct val="100000"/>
              </a:lnSpc>
              <a:spcBef>
                <a:spcPts val="500"/>
              </a:spcBef>
              <a:spcAft>
                <a:spcPts val="0"/>
              </a:spcAft>
              <a:buClr>
                <a:schemeClr val="lt1"/>
              </a:buClr>
              <a:buSzPts val="3500"/>
              <a:buChar char="•"/>
            </a:pPr>
            <a:r>
              <a:rPr lang="en-US" sz="2800"/>
              <a:t>Authorizations</a:t>
            </a:r>
            <a:endParaRPr/>
          </a:p>
          <a:p>
            <a:pPr indent="-228600" lvl="2" marL="1143000" rtl="0" algn="l">
              <a:lnSpc>
                <a:spcPct val="100000"/>
              </a:lnSpc>
              <a:spcBef>
                <a:spcPts val="500"/>
              </a:spcBef>
              <a:spcAft>
                <a:spcPts val="0"/>
              </a:spcAft>
              <a:buClr>
                <a:schemeClr val="lt1"/>
              </a:buClr>
              <a:buSzPts val="3500"/>
              <a:buChar char="•"/>
            </a:pPr>
            <a:r>
              <a:rPr lang="en-US" sz="2800"/>
              <a:t>HIPAA compliance paperwork, Release of Information</a:t>
            </a:r>
            <a:endParaRPr/>
          </a:p>
        </p:txBody>
      </p:sp>
      <p:pic>
        <p:nvPicPr>
          <p:cNvPr id="509" name="Google Shape;509;p2"/>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510" name="Google Shape;510;p2"/>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4" name="Shape 514"/>
        <p:cNvGrpSpPr/>
        <p:nvPr/>
      </p:nvGrpSpPr>
      <p:grpSpPr>
        <a:xfrm>
          <a:off x="0" y="0"/>
          <a:ext cx="0" cy="0"/>
          <a:chOff x="0" y="0"/>
          <a:chExt cx="0" cy="0"/>
        </a:xfrm>
      </p:grpSpPr>
      <p:sp>
        <p:nvSpPr>
          <p:cNvPr id="515" name="Google Shape;515;p3"/>
          <p:cNvSpPr txBox="1"/>
          <p:nvPr>
            <p:ph type="title"/>
          </p:nvPr>
        </p:nvSpPr>
        <p:spPr>
          <a:xfrm>
            <a:off x="1141400" y="39193"/>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PREPARING A CLEAN CLAIM</a:t>
            </a:r>
            <a:endParaRPr/>
          </a:p>
        </p:txBody>
      </p:sp>
      <p:sp>
        <p:nvSpPr>
          <p:cNvPr id="516" name="Google Shape;516;p3"/>
          <p:cNvSpPr txBox="1"/>
          <p:nvPr>
            <p:ph idx="1" type="body"/>
          </p:nvPr>
        </p:nvSpPr>
        <p:spPr>
          <a:xfrm>
            <a:off x="1064862" y="1517912"/>
            <a:ext cx="9906000" cy="35418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1) </a:t>
            </a:r>
            <a:r>
              <a:rPr b="1" lang="en-US"/>
              <a:t>Demographics</a:t>
            </a:r>
            <a:r>
              <a:rPr lang="en-US"/>
              <a:t> that must be collected</a:t>
            </a:r>
            <a:endParaRPr/>
          </a:p>
          <a:p>
            <a:pPr indent="-228600" lvl="1" marL="685800" rtl="0" algn="l">
              <a:lnSpc>
                <a:spcPct val="100000"/>
              </a:lnSpc>
              <a:spcBef>
                <a:spcPts val="500"/>
              </a:spcBef>
              <a:spcAft>
                <a:spcPts val="0"/>
              </a:spcAft>
              <a:buClr>
                <a:schemeClr val="lt1"/>
              </a:buClr>
              <a:buSzPts val="2500"/>
              <a:buChar char="•"/>
            </a:pPr>
            <a:r>
              <a:rPr lang="en-US"/>
              <a:t>Subscribers health insurance </a:t>
            </a:r>
            <a:r>
              <a:rPr b="1" lang="en-US"/>
              <a:t>Policy Number  (Box 1a.)</a:t>
            </a:r>
            <a:endParaRPr/>
          </a:p>
          <a:p>
            <a:pPr indent="-228600" lvl="1" marL="685800" rtl="0" algn="l">
              <a:lnSpc>
                <a:spcPct val="100000"/>
              </a:lnSpc>
              <a:spcBef>
                <a:spcPts val="500"/>
              </a:spcBef>
              <a:spcAft>
                <a:spcPts val="0"/>
              </a:spcAft>
              <a:buClr>
                <a:schemeClr val="lt1"/>
              </a:buClr>
              <a:buSzPts val="2500"/>
              <a:buChar char="•"/>
            </a:pPr>
            <a:r>
              <a:rPr lang="en-US"/>
              <a:t>Patients </a:t>
            </a:r>
            <a:r>
              <a:rPr b="1" lang="en-US"/>
              <a:t>First and Last Name </a:t>
            </a:r>
            <a:r>
              <a:rPr lang="en-US"/>
              <a:t>as presented on their health insurance card </a:t>
            </a:r>
            <a:r>
              <a:rPr b="1" lang="en-US"/>
              <a:t>(Box 2 &amp; 4)</a:t>
            </a:r>
            <a:endParaRPr/>
          </a:p>
          <a:p>
            <a:pPr indent="-228600" lvl="1" marL="685800" rtl="0" algn="l">
              <a:lnSpc>
                <a:spcPct val="100000"/>
              </a:lnSpc>
              <a:spcBef>
                <a:spcPts val="500"/>
              </a:spcBef>
              <a:spcAft>
                <a:spcPts val="0"/>
              </a:spcAft>
              <a:buClr>
                <a:schemeClr val="lt1"/>
              </a:buClr>
              <a:buSzPts val="2500"/>
              <a:buChar char="•"/>
            </a:pPr>
            <a:r>
              <a:rPr lang="en-US"/>
              <a:t>Patients </a:t>
            </a:r>
            <a:r>
              <a:rPr b="1" lang="en-US"/>
              <a:t>Date of Birth and Sex </a:t>
            </a:r>
            <a:r>
              <a:rPr lang="en-US"/>
              <a:t>(DOB) </a:t>
            </a:r>
            <a:r>
              <a:rPr b="1" lang="en-US"/>
              <a:t>(Box 3)</a:t>
            </a:r>
            <a:endParaRPr/>
          </a:p>
          <a:p>
            <a:pPr indent="-228600" lvl="1" marL="685800" rtl="0" algn="l">
              <a:lnSpc>
                <a:spcPct val="100000"/>
              </a:lnSpc>
              <a:spcBef>
                <a:spcPts val="500"/>
              </a:spcBef>
              <a:spcAft>
                <a:spcPts val="0"/>
              </a:spcAft>
              <a:buClr>
                <a:schemeClr val="lt1"/>
              </a:buClr>
              <a:buSzPts val="2500"/>
              <a:buChar char="•"/>
            </a:pPr>
            <a:r>
              <a:rPr lang="en-US"/>
              <a:t>Patients </a:t>
            </a:r>
            <a:r>
              <a:rPr b="1" lang="en-US"/>
              <a:t>Address ( Box 5 &amp; 7 )</a:t>
            </a:r>
            <a:endParaRPr/>
          </a:p>
          <a:p>
            <a:pPr indent="-228600" lvl="1" marL="685800" rtl="0" algn="l">
              <a:lnSpc>
                <a:spcPct val="100000"/>
              </a:lnSpc>
              <a:spcBef>
                <a:spcPts val="500"/>
              </a:spcBef>
              <a:spcAft>
                <a:spcPts val="0"/>
              </a:spcAft>
              <a:buClr>
                <a:schemeClr val="lt1"/>
              </a:buClr>
              <a:buSzPts val="2500"/>
              <a:buChar char="•"/>
            </a:pPr>
            <a:r>
              <a:rPr lang="en-US"/>
              <a:t>Patients Relationship to the ensured </a:t>
            </a:r>
            <a:r>
              <a:rPr b="1" lang="en-US"/>
              <a:t>( Box 6 )</a:t>
            </a:r>
            <a:endParaRPr/>
          </a:p>
        </p:txBody>
      </p:sp>
      <p:pic>
        <p:nvPicPr>
          <p:cNvPr id="517" name="Google Shape;517;p3"/>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518" name="Google Shape;518;p3"/>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2" name="Shape 522"/>
        <p:cNvGrpSpPr/>
        <p:nvPr/>
      </p:nvGrpSpPr>
      <p:grpSpPr>
        <a:xfrm>
          <a:off x="0" y="0"/>
          <a:ext cx="0" cy="0"/>
          <a:chOff x="0" y="0"/>
          <a:chExt cx="0" cy="0"/>
        </a:xfrm>
      </p:grpSpPr>
      <p:pic>
        <p:nvPicPr>
          <p:cNvPr id="523" name="Google Shape;523;p4"/>
          <p:cNvPicPr preferRelativeResize="0"/>
          <p:nvPr/>
        </p:nvPicPr>
        <p:blipFill rotWithShape="1">
          <a:blip r:embed="rId3">
            <a:alphaModFix/>
          </a:blip>
          <a:srcRect b="0" l="0" r="0" t="0"/>
          <a:stretch/>
        </p:blipFill>
        <p:spPr>
          <a:xfrm>
            <a:off x="1043420" y="0"/>
            <a:ext cx="10105159" cy="6858000"/>
          </a:xfrm>
          <a:prstGeom prst="rect">
            <a:avLst/>
          </a:prstGeom>
          <a:noFill/>
          <a:ln>
            <a:noFill/>
          </a:ln>
        </p:spPr>
      </p:pic>
      <p:sp>
        <p:nvSpPr>
          <p:cNvPr id="524" name="Google Shape;524;p4"/>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8" name="Shape 528"/>
        <p:cNvGrpSpPr/>
        <p:nvPr/>
      </p:nvGrpSpPr>
      <p:grpSpPr>
        <a:xfrm>
          <a:off x="0" y="0"/>
          <a:ext cx="0" cy="0"/>
          <a:chOff x="0" y="0"/>
          <a:chExt cx="0" cy="0"/>
        </a:xfrm>
      </p:grpSpPr>
      <p:sp>
        <p:nvSpPr>
          <p:cNvPr id="529" name="Google Shape;529;p5"/>
          <p:cNvSpPr txBox="1"/>
          <p:nvPr>
            <p:ph type="title"/>
          </p:nvPr>
        </p:nvSpPr>
        <p:spPr>
          <a:xfrm>
            <a:off x="1143013" y="-3832"/>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PATIENT ELIGIBILITY AND VERIFICATION</a:t>
            </a:r>
            <a:endParaRPr/>
          </a:p>
        </p:txBody>
      </p:sp>
      <p:sp>
        <p:nvSpPr>
          <p:cNvPr id="530" name="Google Shape;530;p5"/>
          <p:cNvSpPr txBox="1"/>
          <p:nvPr>
            <p:ph idx="1" type="body"/>
          </p:nvPr>
        </p:nvSpPr>
        <p:spPr>
          <a:xfrm>
            <a:off x="1143012" y="1627137"/>
            <a:ext cx="9906000" cy="35418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1) The patient's insurance can change at any point in time. It must be checked every time the patient comes in to the office. </a:t>
            </a:r>
            <a:endParaRPr/>
          </a:p>
          <a:p>
            <a:pPr indent="-228600" lvl="0" marL="228600" rtl="0" algn="l">
              <a:lnSpc>
                <a:spcPct val="100000"/>
              </a:lnSpc>
              <a:spcBef>
                <a:spcPts val="1000"/>
              </a:spcBef>
              <a:spcAft>
                <a:spcPts val="0"/>
              </a:spcAft>
              <a:buClr>
                <a:schemeClr val="lt1"/>
              </a:buClr>
              <a:buSzPts val="3000"/>
              <a:buChar char="•"/>
            </a:pPr>
            <a:r>
              <a:rPr lang="en-US"/>
              <a:t>How can we verify eligibility?</a:t>
            </a:r>
            <a:endParaRPr/>
          </a:p>
          <a:p>
            <a:pPr indent="-228600" lvl="1" marL="685800" rtl="0" algn="l">
              <a:lnSpc>
                <a:spcPct val="100000"/>
              </a:lnSpc>
              <a:spcBef>
                <a:spcPts val="500"/>
              </a:spcBef>
              <a:spcAft>
                <a:spcPts val="0"/>
              </a:spcAft>
              <a:buClr>
                <a:schemeClr val="lt1"/>
              </a:buClr>
              <a:buSzPts val="2500"/>
              <a:buChar char="•"/>
            </a:pPr>
            <a:r>
              <a:rPr lang="en-US"/>
              <a:t>Billing software can verify the patient's eligibility in real time (Athena)</a:t>
            </a:r>
            <a:endParaRPr/>
          </a:p>
          <a:p>
            <a:pPr indent="-228600" lvl="1" marL="685800" rtl="0" algn="l">
              <a:lnSpc>
                <a:spcPct val="100000"/>
              </a:lnSpc>
              <a:spcBef>
                <a:spcPts val="500"/>
              </a:spcBef>
              <a:spcAft>
                <a:spcPts val="0"/>
              </a:spcAft>
              <a:buClr>
                <a:schemeClr val="lt1"/>
              </a:buClr>
              <a:buSzPts val="2500"/>
              <a:buChar char="•"/>
            </a:pPr>
            <a:r>
              <a:rPr lang="en-US"/>
              <a:t>Using the insurance companies' online portals (Should be set up at time of credentialing)</a:t>
            </a:r>
            <a:endParaRPr/>
          </a:p>
          <a:p>
            <a:pPr indent="-228600" lvl="1" marL="685800" rtl="0" algn="l">
              <a:lnSpc>
                <a:spcPct val="100000"/>
              </a:lnSpc>
              <a:spcBef>
                <a:spcPts val="500"/>
              </a:spcBef>
              <a:spcAft>
                <a:spcPts val="0"/>
              </a:spcAft>
              <a:buClr>
                <a:schemeClr val="lt1"/>
              </a:buClr>
              <a:buSzPts val="2500"/>
              <a:buChar char="•"/>
            </a:pPr>
            <a:r>
              <a:rPr lang="en-US"/>
              <a:t>Calling the insurance company directly (Provider Phone is located on the back of card)</a:t>
            </a:r>
            <a:endParaRPr/>
          </a:p>
        </p:txBody>
      </p:sp>
      <p:pic>
        <p:nvPicPr>
          <p:cNvPr id="531" name="Google Shape;531;p5"/>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532" name="Google Shape;532;p5"/>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6" name="Shape 536"/>
        <p:cNvGrpSpPr/>
        <p:nvPr/>
      </p:nvGrpSpPr>
      <p:grpSpPr>
        <a:xfrm>
          <a:off x="0" y="0"/>
          <a:ext cx="0" cy="0"/>
          <a:chOff x="0" y="0"/>
          <a:chExt cx="0" cy="0"/>
        </a:xfrm>
      </p:grpSpPr>
      <p:sp>
        <p:nvSpPr>
          <p:cNvPr id="537" name="Google Shape;537;p6"/>
          <p:cNvSpPr txBox="1"/>
          <p:nvPr>
            <p:ph type="title"/>
          </p:nvPr>
        </p:nvSpPr>
        <p:spPr>
          <a:xfrm>
            <a:off x="1141413" y="8918"/>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EXAMPLE INSURANCE CARDS</a:t>
            </a:r>
            <a:endParaRPr/>
          </a:p>
        </p:txBody>
      </p:sp>
      <p:pic>
        <p:nvPicPr>
          <p:cNvPr id="538" name="Google Shape;538;p6"/>
          <p:cNvPicPr preferRelativeResize="0"/>
          <p:nvPr/>
        </p:nvPicPr>
        <p:blipFill rotWithShape="1">
          <a:blip r:embed="rId3">
            <a:alphaModFix/>
          </a:blip>
          <a:srcRect b="0" l="0" r="0" t="0"/>
          <a:stretch/>
        </p:blipFill>
        <p:spPr>
          <a:xfrm>
            <a:off x="2734811" y="1251790"/>
            <a:ext cx="7130641" cy="4149492"/>
          </a:xfrm>
          <a:prstGeom prst="rect">
            <a:avLst/>
          </a:prstGeom>
          <a:noFill/>
          <a:ln>
            <a:noFill/>
          </a:ln>
        </p:spPr>
      </p:pic>
      <p:pic>
        <p:nvPicPr>
          <p:cNvPr id="539" name="Google Shape;539;p6"/>
          <p:cNvPicPr preferRelativeResize="0"/>
          <p:nvPr/>
        </p:nvPicPr>
        <p:blipFill>
          <a:blip r:embed="rId4">
            <a:alphaModFix/>
          </a:blip>
          <a:stretch>
            <a:fillRect/>
          </a:stretch>
        </p:blipFill>
        <p:spPr>
          <a:xfrm>
            <a:off x="7348725" y="5715400"/>
            <a:ext cx="3876675" cy="742950"/>
          </a:xfrm>
          <a:prstGeom prst="rect">
            <a:avLst/>
          </a:prstGeom>
          <a:noFill/>
          <a:ln>
            <a:noFill/>
          </a:ln>
        </p:spPr>
      </p:pic>
      <p:sp>
        <p:nvSpPr>
          <p:cNvPr id="540" name="Google Shape;540;p6"/>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4" name="Shape 544"/>
        <p:cNvGrpSpPr/>
        <p:nvPr/>
      </p:nvGrpSpPr>
      <p:grpSpPr>
        <a:xfrm>
          <a:off x="0" y="0"/>
          <a:ext cx="0" cy="0"/>
          <a:chOff x="0" y="0"/>
          <a:chExt cx="0" cy="0"/>
        </a:xfrm>
      </p:grpSpPr>
      <p:pic>
        <p:nvPicPr>
          <p:cNvPr id="545" name="Google Shape;545;p7"/>
          <p:cNvPicPr preferRelativeResize="0"/>
          <p:nvPr/>
        </p:nvPicPr>
        <p:blipFill rotWithShape="1">
          <a:blip r:embed="rId3">
            <a:alphaModFix/>
          </a:blip>
          <a:srcRect b="0" l="0" r="0" t="0"/>
          <a:stretch/>
        </p:blipFill>
        <p:spPr>
          <a:xfrm>
            <a:off x="1929468" y="239772"/>
            <a:ext cx="7784983" cy="6477396"/>
          </a:xfrm>
          <a:prstGeom prst="rect">
            <a:avLst/>
          </a:prstGeom>
          <a:noFill/>
          <a:ln>
            <a:noFill/>
          </a:ln>
        </p:spPr>
      </p:pic>
      <p:sp>
        <p:nvSpPr>
          <p:cNvPr id="546" name="Google Shape;546;p7"/>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0" name="Shape 550"/>
        <p:cNvGrpSpPr/>
        <p:nvPr/>
      </p:nvGrpSpPr>
      <p:grpSpPr>
        <a:xfrm>
          <a:off x="0" y="0"/>
          <a:ext cx="0" cy="0"/>
          <a:chOff x="0" y="0"/>
          <a:chExt cx="0" cy="0"/>
        </a:xfrm>
      </p:grpSpPr>
      <p:sp>
        <p:nvSpPr>
          <p:cNvPr id="551" name="Google Shape;551;p8"/>
          <p:cNvSpPr txBox="1"/>
          <p:nvPr>
            <p:ph type="title"/>
          </p:nvPr>
        </p:nvSpPr>
        <p:spPr>
          <a:xfrm>
            <a:off x="1141413" y="8918"/>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DUAL MEDICARE / MEDICAID PLAN</a:t>
            </a:r>
            <a:endParaRPr/>
          </a:p>
        </p:txBody>
      </p:sp>
      <p:pic>
        <p:nvPicPr>
          <p:cNvPr id="552" name="Google Shape;552;p8"/>
          <p:cNvPicPr preferRelativeResize="0"/>
          <p:nvPr/>
        </p:nvPicPr>
        <p:blipFill rotWithShape="1">
          <a:blip r:embed="rId3">
            <a:alphaModFix/>
          </a:blip>
          <a:srcRect b="0" l="0" r="0" t="0"/>
          <a:stretch/>
        </p:blipFill>
        <p:spPr>
          <a:xfrm>
            <a:off x="1072431" y="1628173"/>
            <a:ext cx="10174168" cy="3179428"/>
          </a:xfrm>
          <a:prstGeom prst="rect">
            <a:avLst/>
          </a:prstGeom>
          <a:noFill/>
          <a:ln>
            <a:noFill/>
          </a:ln>
        </p:spPr>
      </p:pic>
      <p:pic>
        <p:nvPicPr>
          <p:cNvPr id="553" name="Google Shape;553;p8"/>
          <p:cNvPicPr preferRelativeResize="0"/>
          <p:nvPr/>
        </p:nvPicPr>
        <p:blipFill>
          <a:blip r:embed="rId4">
            <a:alphaModFix/>
          </a:blip>
          <a:stretch>
            <a:fillRect/>
          </a:stretch>
        </p:blipFill>
        <p:spPr>
          <a:xfrm>
            <a:off x="7348725" y="5715400"/>
            <a:ext cx="3876675" cy="742950"/>
          </a:xfrm>
          <a:prstGeom prst="rect">
            <a:avLst/>
          </a:prstGeom>
          <a:noFill/>
          <a:ln>
            <a:noFill/>
          </a:ln>
        </p:spPr>
      </p:pic>
      <p:sp>
        <p:nvSpPr>
          <p:cNvPr id="554" name="Google Shape;554;p8"/>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8" name="Shape 558"/>
        <p:cNvGrpSpPr/>
        <p:nvPr/>
      </p:nvGrpSpPr>
      <p:grpSpPr>
        <a:xfrm>
          <a:off x="0" y="0"/>
          <a:ext cx="0" cy="0"/>
          <a:chOff x="0" y="0"/>
          <a:chExt cx="0" cy="0"/>
        </a:xfrm>
      </p:grpSpPr>
      <p:sp>
        <p:nvSpPr>
          <p:cNvPr id="559" name="Google Shape;559;p9"/>
          <p:cNvSpPr txBox="1"/>
          <p:nvPr>
            <p:ph type="title"/>
          </p:nvPr>
        </p:nvSpPr>
        <p:spPr>
          <a:xfrm>
            <a:off x="1141412" y="-37920"/>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AUTHORIZATION FOR SERVICES</a:t>
            </a:r>
            <a:endParaRPr/>
          </a:p>
        </p:txBody>
      </p:sp>
      <p:sp>
        <p:nvSpPr>
          <p:cNvPr id="560" name="Google Shape;560;p9"/>
          <p:cNvSpPr txBox="1"/>
          <p:nvPr>
            <p:ph idx="1" type="body"/>
          </p:nvPr>
        </p:nvSpPr>
        <p:spPr>
          <a:xfrm>
            <a:off x="1666052" y="987767"/>
            <a:ext cx="9906000" cy="2070000"/>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US"/>
              <a:t>Our patient needed an authorization. Where does it go now?</a:t>
            </a:r>
            <a:endParaRPr/>
          </a:p>
          <a:p>
            <a:pPr indent="-228600" lvl="1" marL="685800" rtl="0" algn="l">
              <a:lnSpc>
                <a:spcPct val="100000"/>
              </a:lnSpc>
              <a:spcBef>
                <a:spcPts val="500"/>
              </a:spcBef>
              <a:spcAft>
                <a:spcPts val="0"/>
              </a:spcAft>
              <a:buClr>
                <a:schemeClr val="lt1"/>
              </a:buClr>
              <a:buSzPts val="2500"/>
              <a:buChar char="•"/>
            </a:pPr>
            <a:r>
              <a:rPr lang="en-US"/>
              <a:t>1) It should be recorded in the billing software’s Utilization Management tab. </a:t>
            </a:r>
            <a:endParaRPr/>
          </a:p>
          <a:p>
            <a:pPr indent="-228600" lvl="1" marL="685800" rtl="0" algn="l">
              <a:lnSpc>
                <a:spcPct val="100000"/>
              </a:lnSpc>
              <a:spcBef>
                <a:spcPts val="500"/>
              </a:spcBef>
              <a:spcAft>
                <a:spcPts val="0"/>
              </a:spcAft>
              <a:buClr>
                <a:schemeClr val="lt1"/>
              </a:buClr>
              <a:buSzPts val="2500"/>
              <a:buChar char="•"/>
            </a:pPr>
            <a:r>
              <a:rPr lang="en-US"/>
              <a:t>2) It is added to the claim for the date of service authorized. (Box 23)</a:t>
            </a:r>
            <a:endParaRPr/>
          </a:p>
          <a:p>
            <a:pPr indent="-228600" lvl="1" marL="685800" rtl="0" algn="l">
              <a:lnSpc>
                <a:spcPct val="100000"/>
              </a:lnSpc>
              <a:spcBef>
                <a:spcPts val="500"/>
              </a:spcBef>
              <a:spcAft>
                <a:spcPts val="0"/>
              </a:spcAft>
              <a:buClr>
                <a:schemeClr val="lt1"/>
              </a:buClr>
              <a:buSzPts val="2500"/>
              <a:buChar char="•"/>
            </a:pPr>
            <a:r>
              <a:rPr lang="en-US"/>
              <a:t>3) It should be part of the patients Electronic Health Record (EHR)</a:t>
            </a:r>
            <a:endParaRPr/>
          </a:p>
          <a:p>
            <a:pPr indent="-69850" lvl="1" marL="685800" rtl="0" algn="l">
              <a:lnSpc>
                <a:spcPct val="120000"/>
              </a:lnSpc>
              <a:spcBef>
                <a:spcPts val="500"/>
              </a:spcBef>
              <a:spcAft>
                <a:spcPts val="0"/>
              </a:spcAft>
              <a:buClr>
                <a:schemeClr val="lt1"/>
              </a:buClr>
              <a:buSzPts val="2500"/>
              <a:buNone/>
            </a:pPr>
            <a:r>
              <a:t/>
            </a:r>
            <a:endParaRPr/>
          </a:p>
          <a:p>
            <a:pPr indent="-69850" lvl="1" marL="685800" rtl="0" algn="l">
              <a:lnSpc>
                <a:spcPct val="120000"/>
              </a:lnSpc>
              <a:spcBef>
                <a:spcPts val="500"/>
              </a:spcBef>
              <a:spcAft>
                <a:spcPts val="0"/>
              </a:spcAft>
              <a:buClr>
                <a:schemeClr val="lt1"/>
              </a:buClr>
              <a:buSzPts val="2500"/>
              <a:buNone/>
            </a:pPr>
            <a:r>
              <a:t/>
            </a:r>
            <a:endParaRPr/>
          </a:p>
        </p:txBody>
      </p:sp>
      <p:pic>
        <p:nvPicPr>
          <p:cNvPr id="561" name="Google Shape;561;p9"/>
          <p:cNvPicPr preferRelativeResize="0"/>
          <p:nvPr/>
        </p:nvPicPr>
        <p:blipFill rotWithShape="1">
          <a:blip r:embed="rId3">
            <a:alphaModFix/>
          </a:blip>
          <a:srcRect b="0" l="0" r="0" t="0"/>
          <a:stretch/>
        </p:blipFill>
        <p:spPr>
          <a:xfrm>
            <a:off x="683884" y="3156024"/>
            <a:ext cx="10955280" cy="2391109"/>
          </a:xfrm>
          <a:prstGeom prst="rect">
            <a:avLst/>
          </a:prstGeom>
          <a:noFill/>
          <a:ln>
            <a:noFill/>
          </a:ln>
        </p:spPr>
      </p:pic>
      <p:pic>
        <p:nvPicPr>
          <p:cNvPr id="562" name="Google Shape;562;p9"/>
          <p:cNvPicPr preferRelativeResize="0"/>
          <p:nvPr/>
        </p:nvPicPr>
        <p:blipFill>
          <a:blip r:embed="rId4">
            <a:alphaModFix/>
          </a:blip>
          <a:stretch>
            <a:fillRect/>
          </a:stretch>
        </p:blipFill>
        <p:spPr>
          <a:xfrm>
            <a:off x="7348725" y="5715400"/>
            <a:ext cx="3876675" cy="742950"/>
          </a:xfrm>
          <a:prstGeom prst="rect">
            <a:avLst/>
          </a:prstGeom>
          <a:noFill/>
          <a:ln>
            <a:noFill/>
          </a:ln>
        </p:spPr>
      </p:pic>
      <p:sp>
        <p:nvSpPr>
          <p:cNvPr id="563" name="Google Shape;563;p9"/>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7" name="Shape 567"/>
        <p:cNvGrpSpPr/>
        <p:nvPr/>
      </p:nvGrpSpPr>
      <p:grpSpPr>
        <a:xfrm>
          <a:off x="0" y="0"/>
          <a:ext cx="0" cy="0"/>
          <a:chOff x="0" y="0"/>
          <a:chExt cx="0" cy="0"/>
        </a:xfrm>
      </p:grpSpPr>
      <p:pic>
        <p:nvPicPr>
          <p:cNvPr id="568" name="Google Shape;568;p10"/>
          <p:cNvPicPr preferRelativeResize="0"/>
          <p:nvPr/>
        </p:nvPicPr>
        <p:blipFill rotWithShape="1">
          <a:blip r:embed="rId3">
            <a:alphaModFix/>
          </a:blip>
          <a:srcRect b="0" l="0" r="0" t="0"/>
          <a:stretch/>
        </p:blipFill>
        <p:spPr>
          <a:xfrm>
            <a:off x="1766272" y="0"/>
            <a:ext cx="5154254" cy="6858000"/>
          </a:xfrm>
          <a:prstGeom prst="rect">
            <a:avLst/>
          </a:prstGeom>
          <a:noFill/>
          <a:ln>
            <a:noFill/>
          </a:ln>
        </p:spPr>
      </p:pic>
      <p:pic>
        <p:nvPicPr>
          <p:cNvPr id="569" name="Google Shape;569;p10"/>
          <p:cNvPicPr preferRelativeResize="0"/>
          <p:nvPr/>
        </p:nvPicPr>
        <p:blipFill>
          <a:blip r:embed="rId4">
            <a:alphaModFix/>
          </a:blip>
          <a:stretch>
            <a:fillRect/>
          </a:stretch>
        </p:blipFill>
        <p:spPr>
          <a:xfrm>
            <a:off x="7348725" y="5715400"/>
            <a:ext cx="3876675" cy="742950"/>
          </a:xfrm>
          <a:prstGeom prst="rect">
            <a:avLst/>
          </a:prstGeom>
          <a:noFill/>
          <a:ln>
            <a:noFill/>
          </a:ln>
        </p:spPr>
      </p:pic>
      <p:sp>
        <p:nvSpPr>
          <p:cNvPr id="570" name="Google Shape;570;p10"/>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4" name="Shape 574"/>
        <p:cNvGrpSpPr/>
        <p:nvPr/>
      </p:nvGrpSpPr>
      <p:grpSpPr>
        <a:xfrm>
          <a:off x="0" y="0"/>
          <a:ext cx="0" cy="0"/>
          <a:chOff x="0" y="0"/>
          <a:chExt cx="0" cy="0"/>
        </a:xfrm>
      </p:grpSpPr>
      <p:sp>
        <p:nvSpPr>
          <p:cNvPr id="575" name="Google Shape;575;p11"/>
          <p:cNvSpPr txBox="1"/>
          <p:nvPr>
            <p:ph type="title"/>
          </p:nvPr>
        </p:nvSpPr>
        <p:spPr>
          <a:xfrm>
            <a:off x="1141413" y="-217035"/>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CHARGE ENTRY</a:t>
            </a:r>
            <a:endParaRPr/>
          </a:p>
        </p:txBody>
      </p:sp>
      <p:sp>
        <p:nvSpPr>
          <p:cNvPr id="576" name="Google Shape;576;p11"/>
          <p:cNvSpPr txBox="1"/>
          <p:nvPr>
            <p:ph idx="1" type="body"/>
          </p:nvPr>
        </p:nvSpPr>
        <p:spPr>
          <a:xfrm>
            <a:off x="1250468" y="815818"/>
            <a:ext cx="9906000" cy="17931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1) Add the charge for the procedure done</a:t>
            </a:r>
            <a:endParaRPr/>
          </a:p>
          <a:p>
            <a:pPr indent="-228600" lvl="0" marL="228600" rtl="0" algn="l">
              <a:lnSpc>
                <a:spcPct val="100000"/>
              </a:lnSpc>
              <a:spcBef>
                <a:spcPts val="1000"/>
              </a:spcBef>
              <a:spcAft>
                <a:spcPts val="0"/>
              </a:spcAft>
              <a:buClr>
                <a:schemeClr val="lt1"/>
              </a:buClr>
              <a:buSzPts val="3000"/>
              <a:buChar char="•"/>
            </a:pPr>
            <a:r>
              <a:rPr lang="en-US"/>
              <a:t>2) Add the corresponding CPT code from the Coder</a:t>
            </a:r>
            <a:endParaRPr/>
          </a:p>
          <a:p>
            <a:pPr indent="-228600" lvl="0" marL="228600" rtl="0" algn="l">
              <a:lnSpc>
                <a:spcPct val="100000"/>
              </a:lnSpc>
              <a:spcBef>
                <a:spcPts val="1000"/>
              </a:spcBef>
              <a:spcAft>
                <a:spcPts val="0"/>
              </a:spcAft>
              <a:buClr>
                <a:schemeClr val="lt1"/>
              </a:buClr>
              <a:buSzPts val="3000"/>
              <a:buChar char="•"/>
            </a:pPr>
            <a:r>
              <a:rPr lang="en-US"/>
              <a:t>3) Add modifiers if needed</a:t>
            </a:r>
            <a:endParaRPr/>
          </a:p>
        </p:txBody>
      </p:sp>
      <p:pic>
        <p:nvPicPr>
          <p:cNvPr id="577" name="Google Shape;577;p11"/>
          <p:cNvPicPr preferRelativeResize="0"/>
          <p:nvPr/>
        </p:nvPicPr>
        <p:blipFill rotWithShape="1">
          <a:blip r:embed="rId3">
            <a:alphaModFix/>
          </a:blip>
          <a:srcRect b="0" l="0" r="0" t="0"/>
          <a:stretch/>
        </p:blipFill>
        <p:spPr>
          <a:xfrm>
            <a:off x="644855" y="2734811"/>
            <a:ext cx="11117227" cy="2900664"/>
          </a:xfrm>
          <a:prstGeom prst="rect">
            <a:avLst/>
          </a:prstGeom>
          <a:noFill/>
          <a:ln>
            <a:noFill/>
          </a:ln>
        </p:spPr>
      </p:pic>
      <p:pic>
        <p:nvPicPr>
          <p:cNvPr id="578" name="Google Shape;578;p11"/>
          <p:cNvPicPr preferRelativeResize="0"/>
          <p:nvPr/>
        </p:nvPicPr>
        <p:blipFill>
          <a:blip r:embed="rId4">
            <a:alphaModFix/>
          </a:blip>
          <a:stretch>
            <a:fillRect/>
          </a:stretch>
        </p:blipFill>
        <p:spPr>
          <a:xfrm>
            <a:off x="7348725" y="5715400"/>
            <a:ext cx="3876675" cy="742950"/>
          </a:xfrm>
          <a:prstGeom prst="rect">
            <a:avLst/>
          </a:prstGeom>
          <a:noFill/>
          <a:ln>
            <a:noFill/>
          </a:ln>
        </p:spPr>
      </p:pic>
      <p:sp>
        <p:nvSpPr>
          <p:cNvPr id="579" name="Google Shape;579;p11"/>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3" name="Shape 583"/>
        <p:cNvGrpSpPr/>
        <p:nvPr/>
      </p:nvGrpSpPr>
      <p:grpSpPr>
        <a:xfrm>
          <a:off x="0" y="0"/>
          <a:ext cx="0" cy="0"/>
          <a:chOff x="0" y="0"/>
          <a:chExt cx="0" cy="0"/>
        </a:xfrm>
      </p:grpSpPr>
      <p:sp>
        <p:nvSpPr>
          <p:cNvPr id="584" name="Google Shape;584;p12"/>
          <p:cNvSpPr txBox="1"/>
          <p:nvPr>
            <p:ph type="title"/>
          </p:nvPr>
        </p:nvSpPr>
        <p:spPr>
          <a:xfrm>
            <a:off x="1141411" y="238126"/>
            <a:ext cx="9906000" cy="1478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A73C26"/>
              </a:buClr>
              <a:buSzPts val="3600"/>
              <a:buFont typeface="Twentieth Century"/>
              <a:buNone/>
            </a:pPr>
            <a:r>
              <a:rPr lang="en-US">
                <a:solidFill>
                  <a:srgbClr val="A73C26"/>
                </a:solidFill>
              </a:rPr>
              <a:t>CREATING A UNIFORM FEE SCHEDULE</a:t>
            </a:r>
            <a:br>
              <a:rPr lang="en-US"/>
            </a:br>
            <a:r>
              <a:rPr lang="en-US" sz="2800"/>
              <a:t>HOW TO IDENTIFY FEE SCHEDULES THAT ARE REASONABLE VS. ALLOWABLE FEE’S?</a:t>
            </a:r>
            <a:endParaRPr/>
          </a:p>
        </p:txBody>
      </p:sp>
      <p:sp>
        <p:nvSpPr>
          <p:cNvPr id="585" name="Google Shape;585;p12"/>
          <p:cNvSpPr txBox="1"/>
          <p:nvPr>
            <p:ph idx="1" type="body"/>
          </p:nvPr>
        </p:nvSpPr>
        <p:spPr>
          <a:xfrm>
            <a:off x="1370019" y="1716086"/>
            <a:ext cx="4649700" cy="8238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A73C26"/>
              </a:buClr>
              <a:buSzPts val="3000"/>
              <a:buNone/>
            </a:pPr>
            <a:r>
              <a:rPr lang="en-US">
                <a:solidFill>
                  <a:srgbClr val="A73C26"/>
                </a:solidFill>
              </a:rPr>
              <a:t>CHARGED AMOUNT</a:t>
            </a:r>
            <a:endParaRPr/>
          </a:p>
        </p:txBody>
      </p:sp>
      <p:sp>
        <p:nvSpPr>
          <p:cNvPr id="586" name="Google Shape;586;p12"/>
          <p:cNvSpPr txBox="1"/>
          <p:nvPr>
            <p:ph idx="2" type="body"/>
          </p:nvPr>
        </p:nvSpPr>
        <p:spPr>
          <a:xfrm>
            <a:off x="1141410" y="2539997"/>
            <a:ext cx="4878300" cy="27177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The fee schedule that you use to bill with</a:t>
            </a:r>
            <a:endParaRPr/>
          </a:p>
          <a:p>
            <a:pPr indent="-228600" lvl="0" marL="228600" rtl="0" algn="l">
              <a:lnSpc>
                <a:spcPct val="100000"/>
              </a:lnSpc>
              <a:spcBef>
                <a:spcPts val="1000"/>
              </a:spcBef>
              <a:spcAft>
                <a:spcPts val="0"/>
              </a:spcAft>
              <a:buClr>
                <a:schemeClr val="lt1"/>
              </a:buClr>
              <a:buSzPts val="3000"/>
              <a:buChar char="•"/>
            </a:pPr>
            <a:r>
              <a:rPr lang="en-US"/>
              <a:t>Fee schedule for Self Pay Patients</a:t>
            </a:r>
            <a:endParaRPr/>
          </a:p>
          <a:p>
            <a:pPr indent="0" lvl="0" marL="0" rtl="0" algn="l">
              <a:lnSpc>
                <a:spcPct val="120000"/>
              </a:lnSpc>
              <a:spcBef>
                <a:spcPts val="1000"/>
              </a:spcBef>
              <a:spcAft>
                <a:spcPts val="0"/>
              </a:spcAft>
              <a:buClr>
                <a:schemeClr val="lt1"/>
              </a:buClr>
              <a:buSzPts val="3000"/>
              <a:buNone/>
            </a:pPr>
            <a:r>
              <a:t/>
            </a:r>
            <a:endParaRPr/>
          </a:p>
        </p:txBody>
      </p:sp>
      <p:sp>
        <p:nvSpPr>
          <p:cNvPr id="587" name="Google Shape;587;p12"/>
          <p:cNvSpPr txBox="1"/>
          <p:nvPr>
            <p:ph idx="3" type="body"/>
          </p:nvPr>
        </p:nvSpPr>
        <p:spPr>
          <a:xfrm>
            <a:off x="6400808" y="1716085"/>
            <a:ext cx="4646700" cy="8238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A73C26"/>
              </a:buClr>
              <a:buSzPts val="3000"/>
              <a:buNone/>
            </a:pPr>
            <a:r>
              <a:rPr lang="en-US">
                <a:solidFill>
                  <a:srgbClr val="A73C26"/>
                </a:solidFill>
              </a:rPr>
              <a:t>ACTUAL AMOUNT RECEIVED</a:t>
            </a:r>
            <a:endParaRPr/>
          </a:p>
        </p:txBody>
      </p:sp>
      <p:sp>
        <p:nvSpPr>
          <p:cNvPr id="588" name="Google Shape;588;p12"/>
          <p:cNvSpPr txBox="1"/>
          <p:nvPr>
            <p:ph idx="4" type="body"/>
          </p:nvPr>
        </p:nvSpPr>
        <p:spPr>
          <a:xfrm>
            <a:off x="6172200" y="2539997"/>
            <a:ext cx="4875300" cy="27177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What the practice is actually receiving back from the insurance company</a:t>
            </a:r>
            <a:endParaRPr/>
          </a:p>
        </p:txBody>
      </p:sp>
      <p:pic>
        <p:nvPicPr>
          <p:cNvPr id="589" name="Google Shape;589;p12"/>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590" name="Google Shape;590;p12"/>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4" name="Shape 594"/>
        <p:cNvGrpSpPr/>
        <p:nvPr/>
      </p:nvGrpSpPr>
      <p:grpSpPr>
        <a:xfrm>
          <a:off x="0" y="0"/>
          <a:ext cx="0" cy="0"/>
          <a:chOff x="0" y="0"/>
          <a:chExt cx="0" cy="0"/>
        </a:xfrm>
      </p:grpSpPr>
      <p:sp>
        <p:nvSpPr>
          <p:cNvPr id="595" name="Google Shape;595;p13"/>
          <p:cNvSpPr txBox="1"/>
          <p:nvPr>
            <p:ph type="title"/>
          </p:nvPr>
        </p:nvSpPr>
        <p:spPr>
          <a:xfrm>
            <a:off x="1141413" y="8918"/>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CLAIM SUBMISSION</a:t>
            </a:r>
            <a:endParaRPr/>
          </a:p>
        </p:txBody>
      </p:sp>
      <p:sp>
        <p:nvSpPr>
          <p:cNvPr id="596" name="Google Shape;596;p13"/>
          <p:cNvSpPr txBox="1"/>
          <p:nvPr>
            <p:ph idx="1" type="body"/>
          </p:nvPr>
        </p:nvSpPr>
        <p:spPr>
          <a:xfrm>
            <a:off x="1141412" y="1639887"/>
            <a:ext cx="9906000" cy="35418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Claims can be submitted electronically, paper, payer portal</a:t>
            </a:r>
            <a:endParaRPr/>
          </a:p>
          <a:p>
            <a:pPr indent="-228600" lvl="1" marL="685800" rtl="0" algn="l">
              <a:lnSpc>
                <a:spcPct val="100000"/>
              </a:lnSpc>
              <a:spcBef>
                <a:spcPts val="500"/>
              </a:spcBef>
              <a:spcAft>
                <a:spcPts val="0"/>
              </a:spcAft>
              <a:buClr>
                <a:schemeClr val="lt1"/>
              </a:buClr>
              <a:buSzPts val="2500"/>
              <a:buChar char="•"/>
            </a:pPr>
            <a:r>
              <a:rPr lang="en-US"/>
              <a:t>The </a:t>
            </a:r>
            <a:r>
              <a:rPr b="1" lang="en-US"/>
              <a:t>Payer ID </a:t>
            </a:r>
            <a:r>
              <a:rPr lang="en-US"/>
              <a:t>is needed to submit claims electronically. They are usually located on the back of the patient’s insurance card. They can also be found on the payer’s provider manual.</a:t>
            </a:r>
            <a:endParaRPr/>
          </a:p>
          <a:p>
            <a:pPr indent="-228600" lvl="2" marL="1143000" rtl="0" algn="l">
              <a:lnSpc>
                <a:spcPct val="100000"/>
              </a:lnSpc>
              <a:spcBef>
                <a:spcPts val="500"/>
              </a:spcBef>
              <a:spcAft>
                <a:spcPts val="0"/>
              </a:spcAft>
              <a:buClr>
                <a:schemeClr val="lt1"/>
              </a:buClr>
              <a:buSzPts val="2250"/>
              <a:buChar char="•"/>
            </a:pPr>
            <a:r>
              <a:rPr lang="en-US"/>
              <a:t>Payer ID’s may vary depending on the product (EX: Medicare vs Medicaid)</a:t>
            </a:r>
            <a:endParaRPr/>
          </a:p>
          <a:p>
            <a:pPr indent="-228600" lvl="1" marL="685800" rtl="0" algn="l">
              <a:lnSpc>
                <a:spcPct val="100000"/>
              </a:lnSpc>
              <a:spcBef>
                <a:spcPts val="500"/>
              </a:spcBef>
              <a:spcAft>
                <a:spcPts val="0"/>
              </a:spcAft>
              <a:buClr>
                <a:schemeClr val="lt1"/>
              </a:buClr>
              <a:buSzPts val="2500"/>
              <a:buChar char="•"/>
            </a:pPr>
            <a:r>
              <a:rPr lang="en-US"/>
              <a:t>Address for payers are located on the back of the patient’s card</a:t>
            </a:r>
            <a:endParaRPr/>
          </a:p>
          <a:p>
            <a:pPr indent="-228600" lvl="2" marL="1143000" rtl="0" algn="l">
              <a:lnSpc>
                <a:spcPct val="100000"/>
              </a:lnSpc>
              <a:spcBef>
                <a:spcPts val="500"/>
              </a:spcBef>
              <a:spcAft>
                <a:spcPts val="0"/>
              </a:spcAft>
              <a:buClr>
                <a:schemeClr val="lt1"/>
              </a:buClr>
              <a:buSzPts val="2250"/>
              <a:buChar char="•"/>
            </a:pPr>
            <a:r>
              <a:rPr lang="en-US"/>
              <a:t>These addresses will vary depending on the product</a:t>
            </a:r>
            <a:endParaRPr/>
          </a:p>
          <a:p>
            <a:pPr indent="-228600" lvl="2" marL="1143000" rtl="0" algn="l">
              <a:lnSpc>
                <a:spcPct val="100000"/>
              </a:lnSpc>
              <a:spcBef>
                <a:spcPts val="500"/>
              </a:spcBef>
              <a:spcAft>
                <a:spcPts val="0"/>
              </a:spcAft>
              <a:buClr>
                <a:schemeClr val="lt1"/>
              </a:buClr>
              <a:buSzPts val="2250"/>
              <a:buChar char="•"/>
            </a:pPr>
            <a:r>
              <a:rPr lang="en-US"/>
              <a:t>Workman’s Comp (WC) and Auto claims have designated addresses for claims </a:t>
            </a:r>
            <a:endParaRPr/>
          </a:p>
          <a:p>
            <a:pPr indent="-228600" lvl="1" marL="685800" rtl="0" algn="l">
              <a:lnSpc>
                <a:spcPct val="100000"/>
              </a:lnSpc>
              <a:spcBef>
                <a:spcPts val="500"/>
              </a:spcBef>
              <a:spcAft>
                <a:spcPts val="0"/>
              </a:spcAft>
              <a:buClr>
                <a:schemeClr val="lt1"/>
              </a:buClr>
              <a:buSzPts val="2500"/>
              <a:buChar char="•"/>
            </a:pPr>
            <a:r>
              <a:rPr lang="en-US"/>
              <a:t>Most Payer portals have Direct Data Entry (DDD) to enter a claim</a:t>
            </a:r>
            <a:endParaRPr/>
          </a:p>
        </p:txBody>
      </p:sp>
      <p:pic>
        <p:nvPicPr>
          <p:cNvPr id="597" name="Google Shape;597;p13"/>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598" name="Google Shape;598;p13"/>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2" name="Shape 602"/>
        <p:cNvGrpSpPr/>
        <p:nvPr/>
      </p:nvGrpSpPr>
      <p:grpSpPr>
        <a:xfrm>
          <a:off x="0" y="0"/>
          <a:ext cx="0" cy="0"/>
          <a:chOff x="0" y="0"/>
          <a:chExt cx="0" cy="0"/>
        </a:xfrm>
      </p:grpSpPr>
      <p:sp>
        <p:nvSpPr>
          <p:cNvPr id="603" name="Google Shape;603;p14"/>
          <p:cNvSpPr txBox="1"/>
          <p:nvPr>
            <p:ph type="title"/>
          </p:nvPr>
        </p:nvSpPr>
        <p:spPr>
          <a:xfrm>
            <a:off x="1141413" y="8918"/>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POSTING ERA’S / EOB’S</a:t>
            </a:r>
            <a:endParaRPr/>
          </a:p>
        </p:txBody>
      </p:sp>
      <p:sp>
        <p:nvSpPr>
          <p:cNvPr id="604" name="Google Shape;604;p14"/>
          <p:cNvSpPr txBox="1"/>
          <p:nvPr>
            <p:ph idx="1" type="body"/>
          </p:nvPr>
        </p:nvSpPr>
        <p:spPr>
          <a:xfrm>
            <a:off x="1141412" y="1639887"/>
            <a:ext cx="9906000" cy="35418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Electronic Remittance advice ( ERA)</a:t>
            </a:r>
            <a:endParaRPr/>
          </a:p>
          <a:p>
            <a:pPr indent="-228600" lvl="0" marL="228600" rtl="0" algn="l">
              <a:lnSpc>
                <a:spcPct val="100000"/>
              </a:lnSpc>
              <a:spcBef>
                <a:spcPts val="1000"/>
              </a:spcBef>
              <a:spcAft>
                <a:spcPts val="0"/>
              </a:spcAft>
              <a:buClr>
                <a:schemeClr val="lt1"/>
              </a:buClr>
              <a:buSzPts val="3000"/>
              <a:buChar char="•"/>
            </a:pPr>
            <a:r>
              <a:rPr lang="en-US"/>
              <a:t>Explanation of benefits ( EOB )</a:t>
            </a:r>
            <a:endParaRPr/>
          </a:p>
          <a:p>
            <a:pPr indent="-228600" lvl="1" marL="685800" rtl="0" algn="l">
              <a:lnSpc>
                <a:spcPct val="100000"/>
              </a:lnSpc>
              <a:spcBef>
                <a:spcPts val="500"/>
              </a:spcBef>
              <a:spcAft>
                <a:spcPts val="0"/>
              </a:spcAft>
              <a:buClr>
                <a:schemeClr val="lt1"/>
              </a:buClr>
              <a:buSzPts val="2500"/>
              <a:buChar char="•"/>
            </a:pPr>
            <a:r>
              <a:rPr lang="en-US"/>
              <a:t>Both contain the information needed to post payment to the patients account</a:t>
            </a:r>
            <a:endParaRPr/>
          </a:p>
          <a:p>
            <a:pPr indent="-228600" lvl="1" marL="685800" rtl="0" algn="l">
              <a:lnSpc>
                <a:spcPct val="100000"/>
              </a:lnSpc>
              <a:spcBef>
                <a:spcPts val="500"/>
              </a:spcBef>
              <a:spcAft>
                <a:spcPts val="0"/>
              </a:spcAft>
              <a:buClr>
                <a:schemeClr val="lt1"/>
              </a:buClr>
              <a:buSzPts val="2500"/>
              <a:buChar char="•"/>
            </a:pPr>
            <a:r>
              <a:rPr lang="en-US"/>
              <a:t>Both contain the reason codes as to why the claim was paid or denied</a:t>
            </a:r>
            <a:endParaRPr/>
          </a:p>
          <a:p>
            <a:pPr indent="0" lvl="1" marL="457200" rtl="0" algn="l">
              <a:lnSpc>
                <a:spcPct val="120000"/>
              </a:lnSpc>
              <a:spcBef>
                <a:spcPts val="500"/>
              </a:spcBef>
              <a:spcAft>
                <a:spcPts val="0"/>
              </a:spcAft>
              <a:buClr>
                <a:schemeClr val="lt1"/>
              </a:buClr>
              <a:buSzPts val="2500"/>
              <a:buNone/>
            </a:pPr>
            <a:r>
              <a:t/>
            </a:r>
            <a:endParaRPr/>
          </a:p>
        </p:txBody>
      </p:sp>
      <p:pic>
        <p:nvPicPr>
          <p:cNvPr id="605" name="Google Shape;605;p14"/>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606" name="Google Shape;606;p14"/>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0" name="Shape 610"/>
        <p:cNvGrpSpPr/>
        <p:nvPr/>
      </p:nvGrpSpPr>
      <p:grpSpPr>
        <a:xfrm>
          <a:off x="0" y="0"/>
          <a:ext cx="0" cy="0"/>
          <a:chOff x="0" y="0"/>
          <a:chExt cx="0" cy="0"/>
        </a:xfrm>
      </p:grpSpPr>
      <p:pic>
        <p:nvPicPr>
          <p:cNvPr id="611" name="Google Shape;611;p15"/>
          <p:cNvPicPr preferRelativeResize="0"/>
          <p:nvPr/>
        </p:nvPicPr>
        <p:blipFill rotWithShape="1">
          <a:blip r:embed="rId3">
            <a:alphaModFix/>
          </a:blip>
          <a:srcRect b="0" l="0" r="0" t="0"/>
          <a:stretch/>
        </p:blipFill>
        <p:spPr>
          <a:xfrm>
            <a:off x="1473467" y="0"/>
            <a:ext cx="6959065" cy="6858000"/>
          </a:xfrm>
          <a:prstGeom prst="rect">
            <a:avLst/>
          </a:prstGeom>
          <a:noFill/>
          <a:ln>
            <a:noFill/>
          </a:ln>
        </p:spPr>
      </p:pic>
      <p:sp>
        <p:nvSpPr>
          <p:cNvPr id="612" name="Google Shape;612;p15"/>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6" name="Shape 616"/>
        <p:cNvGrpSpPr/>
        <p:nvPr/>
      </p:nvGrpSpPr>
      <p:grpSpPr>
        <a:xfrm>
          <a:off x="0" y="0"/>
          <a:ext cx="0" cy="0"/>
          <a:chOff x="0" y="0"/>
          <a:chExt cx="0" cy="0"/>
        </a:xfrm>
      </p:grpSpPr>
      <p:pic>
        <p:nvPicPr>
          <p:cNvPr id="617" name="Google Shape;617;p16"/>
          <p:cNvPicPr preferRelativeResize="0"/>
          <p:nvPr/>
        </p:nvPicPr>
        <p:blipFill rotWithShape="1">
          <a:blip r:embed="rId3">
            <a:alphaModFix/>
          </a:blip>
          <a:srcRect b="0" l="0" r="0" t="0"/>
          <a:stretch/>
        </p:blipFill>
        <p:spPr>
          <a:xfrm>
            <a:off x="1685610" y="0"/>
            <a:ext cx="882078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1" name="Shape 621"/>
        <p:cNvGrpSpPr/>
        <p:nvPr/>
      </p:nvGrpSpPr>
      <p:grpSpPr>
        <a:xfrm>
          <a:off x="0" y="0"/>
          <a:ext cx="0" cy="0"/>
          <a:chOff x="0" y="0"/>
          <a:chExt cx="0" cy="0"/>
        </a:xfrm>
      </p:grpSpPr>
      <p:pic>
        <p:nvPicPr>
          <p:cNvPr id="622" name="Google Shape;622;p17"/>
          <p:cNvPicPr preferRelativeResize="0"/>
          <p:nvPr/>
        </p:nvPicPr>
        <p:blipFill rotWithShape="1">
          <a:blip r:embed="rId3">
            <a:alphaModFix/>
          </a:blip>
          <a:srcRect b="0" l="0" r="0" t="0"/>
          <a:stretch/>
        </p:blipFill>
        <p:spPr>
          <a:xfrm>
            <a:off x="1893429" y="0"/>
            <a:ext cx="8405141"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6" name="Shape 626"/>
        <p:cNvGrpSpPr/>
        <p:nvPr/>
      </p:nvGrpSpPr>
      <p:grpSpPr>
        <a:xfrm>
          <a:off x="0" y="0"/>
          <a:ext cx="0" cy="0"/>
          <a:chOff x="0" y="0"/>
          <a:chExt cx="0" cy="0"/>
        </a:xfrm>
      </p:grpSpPr>
      <p:sp>
        <p:nvSpPr>
          <p:cNvPr id="627" name="Google Shape;627;p18"/>
          <p:cNvSpPr txBox="1"/>
          <p:nvPr>
            <p:ph type="title"/>
          </p:nvPr>
        </p:nvSpPr>
        <p:spPr>
          <a:xfrm>
            <a:off x="1141413" y="8918"/>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REJECTED OR DENIED CLAIMS</a:t>
            </a:r>
            <a:endParaRPr/>
          </a:p>
        </p:txBody>
      </p:sp>
      <p:sp>
        <p:nvSpPr>
          <p:cNvPr id="628" name="Google Shape;628;p18"/>
          <p:cNvSpPr txBox="1"/>
          <p:nvPr>
            <p:ph idx="1" type="body"/>
          </p:nvPr>
        </p:nvSpPr>
        <p:spPr>
          <a:xfrm>
            <a:off x="1141412" y="1639887"/>
            <a:ext cx="9906000" cy="35418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Review the EOB / ERA for Reason codes</a:t>
            </a:r>
            <a:endParaRPr/>
          </a:p>
          <a:p>
            <a:pPr indent="-228600" lvl="0" marL="228600" rtl="0" algn="l">
              <a:lnSpc>
                <a:spcPct val="100000"/>
              </a:lnSpc>
              <a:spcBef>
                <a:spcPts val="1000"/>
              </a:spcBef>
              <a:spcAft>
                <a:spcPts val="0"/>
              </a:spcAft>
              <a:buClr>
                <a:schemeClr val="lt1"/>
              </a:buClr>
              <a:buSzPts val="3000"/>
              <a:buChar char="•"/>
            </a:pPr>
            <a:r>
              <a:rPr lang="en-US"/>
              <a:t>Resubmit the claim</a:t>
            </a:r>
            <a:endParaRPr/>
          </a:p>
          <a:p>
            <a:pPr indent="-228600" lvl="1" marL="685800" rtl="0" algn="l">
              <a:lnSpc>
                <a:spcPct val="100000"/>
              </a:lnSpc>
              <a:spcBef>
                <a:spcPts val="500"/>
              </a:spcBef>
              <a:spcAft>
                <a:spcPts val="0"/>
              </a:spcAft>
              <a:buClr>
                <a:schemeClr val="lt1"/>
              </a:buClr>
              <a:buSzPts val="2500"/>
              <a:buChar char="•"/>
            </a:pPr>
            <a:r>
              <a:rPr lang="en-US"/>
              <a:t>Correct the claim in Athena</a:t>
            </a:r>
            <a:endParaRPr/>
          </a:p>
          <a:p>
            <a:pPr indent="-228600" lvl="1" marL="685800" rtl="0" algn="l">
              <a:lnSpc>
                <a:spcPct val="100000"/>
              </a:lnSpc>
              <a:spcBef>
                <a:spcPts val="500"/>
              </a:spcBef>
              <a:spcAft>
                <a:spcPts val="0"/>
              </a:spcAft>
              <a:buClr>
                <a:schemeClr val="lt1"/>
              </a:buClr>
              <a:buSzPts val="2500"/>
              <a:buChar char="•"/>
            </a:pPr>
            <a:r>
              <a:rPr lang="en-US"/>
              <a:t>Correct the claim in the payer portal</a:t>
            </a:r>
            <a:endParaRPr/>
          </a:p>
          <a:p>
            <a:pPr indent="-228600" lvl="1" marL="685800" rtl="0" algn="l">
              <a:lnSpc>
                <a:spcPct val="100000"/>
              </a:lnSpc>
              <a:spcBef>
                <a:spcPts val="500"/>
              </a:spcBef>
              <a:spcAft>
                <a:spcPts val="0"/>
              </a:spcAft>
              <a:buClr>
                <a:schemeClr val="lt1"/>
              </a:buClr>
              <a:buSzPts val="2500"/>
              <a:buChar char="•"/>
            </a:pPr>
            <a:r>
              <a:rPr lang="en-US"/>
              <a:t>If it is a clerical error then the billing staff should be advised for future reference.</a:t>
            </a:r>
            <a:endParaRPr/>
          </a:p>
          <a:p>
            <a:pPr indent="0" lvl="2" marL="914400" rtl="0" algn="l">
              <a:lnSpc>
                <a:spcPct val="120000"/>
              </a:lnSpc>
              <a:spcBef>
                <a:spcPts val="500"/>
              </a:spcBef>
              <a:spcAft>
                <a:spcPts val="0"/>
              </a:spcAft>
              <a:buClr>
                <a:schemeClr val="lt1"/>
              </a:buClr>
              <a:buSzPts val="2250"/>
              <a:buNone/>
            </a:pPr>
            <a:r>
              <a:t/>
            </a:r>
            <a:endParaRPr/>
          </a:p>
        </p:txBody>
      </p:sp>
      <p:pic>
        <p:nvPicPr>
          <p:cNvPr id="629" name="Google Shape;629;p18"/>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630" name="Google Shape;630;p18"/>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4" name="Shape 634"/>
        <p:cNvGrpSpPr/>
        <p:nvPr/>
      </p:nvGrpSpPr>
      <p:grpSpPr>
        <a:xfrm>
          <a:off x="0" y="0"/>
          <a:ext cx="0" cy="0"/>
          <a:chOff x="0" y="0"/>
          <a:chExt cx="0" cy="0"/>
        </a:xfrm>
      </p:grpSpPr>
      <p:sp>
        <p:nvSpPr>
          <p:cNvPr id="635" name="Google Shape;635;p19"/>
          <p:cNvSpPr txBox="1"/>
          <p:nvPr>
            <p:ph type="title"/>
          </p:nvPr>
        </p:nvSpPr>
        <p:spPr>
          <a:xfrm>
            <a:off x="1141411" y="9526"/>
            <a:ext cx="9906000" cy="1478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CORRECTING A DENIED / REJECTED CLAIM</a:t>
            </a:r>
            <a:endParaRPr/>
          </a:p>
        </p:txBody>
      </p:sp>
      <p:sp>
        <p:nvSpPr>
          <p:cNvPr id="636" name="Google Shape;636;p19"/>
          <p:cNvSpPr txBox="1"/>
          <p:nvPr>
            <p:ph idx="1" type="body"/>
          </p:nvPr>
        </p:nvSpPr>
        <p:spPr>
          <a:xfrm>
            <a:off x="1370019" y="1639886"/>
            <a:ext cx="46497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A73C26"/>
              </a:buClr>
              <a:buSzPts val="3000"/>
              <a:buNone/>
            </a:pPr>
            <a:r>
              <a:rPr lang="en-US">
                <a:solidFill>
                  <a:srgbClr val="A73C26"/>
                </a:solidFill>
              </a:rPr>
              <a:t>FIXING AN ERROR ON CLAIM</a:t>
            </a:r>
            <a:endParaRPr/>
          </a:p>
        </p:txBody>
      </p:sp>
      <p:sp>
        <p:nvSpPr>
          <p:cNvPr id="637" name="Google Shape;637;p19"/>
          <p:cNvSpPr txBox="1"/>
          <p:nvPr>
            <p:ph idx="2" type="body"/>
          </p:nvPr>
        </p:nvSpPr>
        <p:spPr>
          <a:xfrm>
            <a:off x="1141410" y="2463797"/>
            <a:ext cx="4878300" cy="27177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Resubmission Code 7 (BOX 22)</a:t>
            </a:r>
            <a:endParaRPr/>
          </a:p>
          <a:p>
            <a:pPr indent="-228600" lvl="0" marL="228600" rtl="0" algn="l">
              <a:lnSpc>
                <a:spcPct val="100000"/>
              </a:lnSpc>
              <a:spcBef>
                <a:spcPts val="1000"/>
              </a:spcBef>
              <a:spcAft>
                <a:spcPts val="0"/>
              </a:spcAft>
              <a:buClr>
                <a:schemeClr val="lt1"/>
              </a:buClr>
              <a:buSzPts val="3000"/>
              <a:buChar char="•"/>
            </a:pPr>
            <a:r>
              <a:rPr lang="en-US"/>
              <a:t>Original Claim Number (BOX 22)</a:t>
            </a:r>
            <a:endParaRPr/>
          </a:p>
          <a:p>
            <a:pPr indent="-228600" lvl="1" marL="685800" rtl="0" algn="l">
              <a:lnSpc>
                <a:spcPct val="100000"/>
              </a:lnSpc>
              <a:spcBef>
                <a:spcPts val="500"/>
              </a:spcBef>
              <a:spcAft>
                <a:spcPts val="0"/>
              </a:spcAft>
              <a:buClr>
                <a:schemeClr val="lt1"/>
              </a:buClr>
              <a:buSzPts val="2500"/>
              <a:buChar char="•"/>
            </a:pPr>
            <a:r>
              <a:rPr lang="en-US"/>
              <a:t>Alerts the payer that this is a replacement claim and not a duplicate</a:t>
            </a:r>
            <a:endParaRPr/>
          </a:p>
        </p:txBody>
      </p:sp>
      <p:sp>
        <p:nvSpPr>
          <p:cNvPr id="638" name="Google Shape;638;p19"/>
          <p:cNvSpPr txBox="1"/>
          <p:nvPr>
            <p:ph idx="3" type="body"/>
          </p:nvPr>
        </p:nvSpPr>
        <p:spPr>
          <a:xfrm>
            <a:off x="6286504" y="1639885"/>
            <a:ext cx="46467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A73C26"/>
              </a:buClr>
              <a:buSzPts val="3000"/>
              <a:buNone/>
            </a:pPr>
            <a:r>
              <a:rPr lang="en-US">
                <a:solidFill>
                  <a:srgbClr val="A73C26"/>
                </a:solidFill>
              </a:rPr>
              <a:t>VOIDING THE CLAIM COMPLETELY</a:t>
            </a:r>
            <a:endParaRPr/>
          </a:p>
        </p:txBody>
      </p:sp>
      <p:sp>
        <p:nvSpPr>
          <p:cNvPr id="639" name="Google Shape;639;p19"/>
          <p:cNvSpPr txBox="1"/>
          <p:nvPr>
            <p:ph idx="4" type="body"/>
          </p:nvPr>
        </p:nvSpPr>
        <p:spPr>
          <a:xfrm>
            <a:off x="6172200" y="2463797"/>
            <a:ext cx="4875300" cy="27177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Resubmission Code 8 (BOX 22)</a:t>
            </a:r>
            <a:endParaRPr/>
          </a:p>
          <a:p>
            <a:pPr indent="-228600" lvl="0" marL="228600" rtl="0" algn="l">
              <a:lnSpc>
                <a:spcPct val="100000"/>
              </a:lnSpc>
              <a:spcBef>
                <a:spcPts val="1000"/>
              </a:spcBef>
              <a:spcAft>
                <a:spcPts val="0"/>
              </a:spcAft>
              <a:buClr>
                <a:schemeClr val="lt1"/>
              </a:buClr>
              <a:buSzPts val="3000"/>
              <a:buChar char="•"/>
            </a:pPr>
            <a:r>
              <a:rPr lang="en-US"/>
              <a:t>Original Claim Number (BOX 22)</a:t>
            </a:r>
            <a:endParaRPr/>
          </a:p>
          <a:p>
            <a:pPr indent="-228600" lvl="1" marL="685800" rtl="0" algn="l">
              <a:lnSpc>
                <a:spcPct val="100000"/>
              </a:lnSpc>
              <a:spcBef>
                <a:spcPts val="500"/>
              </a:spcBef>
              <a:spcAft>
                <a:spcPts val="0"/>
              </a:spcAft>
              <a:buClr>
                <a:schemeClr val="lt1"/>
              </a:buClr>
              <a:buSzPts val="2500"/>
              <a:buChar char="•"/>
            </a:pPr>
            <a:r>
              <a:rPr lang="en-US"/>
              <a:t>Alerts the payer that this claims is to be voided. A new claim could now be submitted.</a:t>
            </a:r>
            <a:endParaRPr/>
          </a:p>
        </p:txBody>
      </p:sp>
      <p:pic>
        <p:nvPicPr>
          <p:cNvPr id="640" name="Google Shape;640;p19"/>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641" name="Google Shape;641;p19"/>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5" name="Shape 645"/>
        <p:cNvGrpSpPr/>
        <p:nvPr/>
      </p:nvGrpSpPr>
      <p:grpSpPr>
        <a:xfrm>
          <a:off x="0" y="0"/>
          <a:ext cx="0" cy="0"/>
          <a:chOff x="0" y="0"/>
          <a:chExt cx="0" cy="0"/>
        </a:xfrm>
      </p:grpSpPr>
      <p:pic>
        <p:nvPicPr>
          <p:cNvPr id="646" name="Google Shape;646;p20"/>
          <p:cNvPicPr preferRelativeResize="0"/>
          <p:nvPr/>
        </p:nvPicPr>
        <p:blipFill rotWithShape="1">
          <a:blip r:embed="rId3">
            <a:alphaModFix/>
          </a:blip>
          <a:srcRect b="0" l="0" r="0" t="0"/>
          <a:stretch/>
        </p:blipFill>
        <p:spPr>
          <a:xfrm>
            <a:off x="608834" y="2147772"/>
            <a:ext cx="10974332" cy="1648055"/>
          </a:xfrm>
          <a:prstGeom prst="rect">
            <a:avLst/>
          </a:prstGeom>
          <a:noFill/>
          <a:ln>
            <a:noFill/>
          </a:ln>
        </p:spPr>
      </p:pic>
      <p:pic>
        <p:nvPicPr>
          <p:cNvPr id="647" name="Google Shape;647;p20"/>
          <p:cNvPicPr preferRelativeResize="0"/>
          <p:nvPr/>
        </p:nvPicPr>
        <p:blipFill>
          <a:blip r:embed="rId4">
            <a:alphaModFix/>
          </a:blip>
          <a:stretch>
            <a:fillRect/>
          </a:stretch>
        </p:blipFill>
        <p:spPr>
          <a:xfrm>
            <a:off x="7348725" y="5715400"/>
            <a:ext cx="3876675" cy="742950"/>
          </a:xfrm>
          <a:prstGeom prst="rect">
            <a:avLst/>
          </a:prstGeom>
          <a:noFill/>
          <a:ln>
            <a:noFill/>
          </a:ln>
        </p:spPr>
      </p:pic>
      <p:sp>
        <p:nvSpPr>
          <p:cNvPr id="648" name="Google Shape;648;p20"/>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
        <p:nvSpPr>
          <p:cNvPr id="649" name="Google Shape;649;p20"/>
          <p:cNvSpPr txBox="1"/>
          <p:nvPr>
            <p:ph idx="4294967295" type="title"/>
          </p:nvPr>
        </p:nvSpPr>
        <p:spPr>
          <a:xfrm>
            <a:off x="1141411" y="9526"/>
            <a:ext cx="9906000" cy="14781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3600"/>
              <a:buFont typeface="Twentieth Century"/>
              <a:buNone/>
            </a:pPr>
            <a:r>
              <a:rPr lang="en-US"/>
              <a:t>CORRECTING A DENIED / REJECTED CLAIM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3" name="Shape 653"/>
        <p:cNvGrpSpPr/>
        <p:nvPr/>
      </p:nvGrpSpPr>
      <p:grpSpPr>
        <a:xfrm>
          <a:off x="0" y="0"/>
          <a:ext cx="0" cy="0"/>
          <a:chOff x="0" y="0"/>
          <a:chExt cx="0" cy="0"/>
        </a:xfrm>
      </p:grpSpPr>
      <p:sp>
        <p:nvSpPr>
          <p:cNvPr id="654" name="Google Shape;654;p21"/>
          <p:cNvSpPr txBox="1"/>
          <p:nvPr>
            <p:ph type="title"/>
          </p:nvPr>
        </p:nvSpPr>
        <p:spPr>
          <a:xfrm>
            <a:off x="1141411" y="390526"/>
            <a:ext cx="9906000" cy="1478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A73C26"/>
              </a:buClr>
              <a:buSzPts val="3240"/>
              <a:buFont typeface="Twentieth Century"/>
              <a:buNone/>
            </a:pPr>
            <a:r>
              <a:rPr lang="en-US" sz="3240">
                <a:solidFill>
                  <a:srgbClr val="A73C26"/>
                </a:solidFill>
              </a:rPr>
              <a:t>WRITE OFF’S VS. CONTRACTUAL RATES</a:t>
            </a:r>
            <a:br>
              <a:rPr lang="en-US" sz="3240"/>
            </a:br>
            <a:r>
              <a:rPr lang="en-US" sz="2790"/>
              <a:t>IS IT BETTER TO WRITE OFF AS CONTRACTUAL RATES? HOW TO AVOID WRITE OFFS?</a:t>
            </a:r>
            <a:br>
              <a:rPr lang="en-US" sz="2790"/>
            </a:br>
            <a:endParaRPr sz="2790"/>
          </a:p>
        </p:txBody>
      </p:sp>
      <p:sp>
        <p:nvSpPr>
          <p:cNvPr id="655" name="Google Shape;655;p21"/>
          <p:cNvSpPr txBox="1"/>
          <p:nvPr>
            <p:ph idx="1" type="body"/>
          </p:nvPr>
        </p:nvSpPr>
        <p:spPr>
          <a:xfrm>
            <a:off x="1370019" y="1639886"/>
            <a:ext cx="4649700" cy="8238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A73C26"/>
              </a:buClr>
              <a:buSzPts val="3000"/>
              <a:buNone/>
            </a:pPr>
            <a:r>
              <a:rPr lang="en-US">
                <a:solidFill>
                  <a:srgbClr val="A73C26"/>
                </a:solidFill>
              </a:rPr>
              <a:t>CONTRACTUAL WRITE OFF</a:t>
            </a:r>
            <a:endParaRPr/>
          </a:p>
        </p:txBody>
      </p:sp>
      <p:sp>
        <p:nvSpPr>
          <p:cNvPr id="656" name="Google Shape;656;p21"/>
          <p:cNvSpPr txBox="1"/>
          <p:nvPr>
            <p:ph idx="2" type="body"/>
          </p:nvPr>
        </p:nvSpPr>
        <p:spPr>
          <a:xfrm>
            <a:off x="1141410" y="2463797"/>
            <a:ext cx="4878300" cy="2717700"/>
          </a:xfrm>
          <a:prstGeom prst="rect">
            <a:avLst/>
          </a:prstGeom>
          <a:noFill/>
          <a:ln>
            <a:noFill/>
          </a:ln>
        </p:spPr>
        <p:txBody>
          <a:bodyPr anchorCtr="0" anchor="t" bIns="45700" lIns="91425" spcFirstLastPara="1" rIns="91425" wrap="square" tIns="45700">
            <a:normAutofit/>
          </a:bodyPr>
          <a:lstStyle/>
          <a:p>
            <a:pPr indent="-228600" lvl="1" marL="685800" rtl="0" algn="l">
              <a:lnSpc>
                <a:spcPct val="100000"/>
              </a:lnSpc>
              <a:spcBef>
                <a:spcPts val="0"/>
              </a:spcBef>
              <a:spcAft>
                <a:spcPts val="0"/>
              </a:spcAft>
              <a:buClr>
                <a:schemeClr val="lt1"/>
              </a:buClr>
              <a:buSzPts val="2500"/>
              <a:buChar char="•"/>
            </a:pPr>
            <a:r>
              <a:rPr lang="en-US"/>
              <a:t>Reimbursement rates are calculated when you sign your contract with the insurance company. </a:t>
            </a:r>
            <a:endParaRPr/>
          </a:p>
          <a:p>
            <a:pPr indent="-228600" lvl="1" marL="685800" rtl="0" algn="l">
              <a:lnSpc>
                <a:spcPct val="100000"/>
              </a:lnSpc>
              <a:spcBef>
                <a:spcPts val="500"/>
              </a:spcBef>
              <a:spcAft>
                <a:spcPts val="0"/>
              </a:spcAft>
              <a:buClr>
                <a:schemeClr val="lt1"/>
              </a:buClr>
              <a:buSzPts val="2500"/>
              <a:buChar char="•"/>
            </a:pPr>
            <a:r>
              <a:rPr lang="en-US"/>
              <a:t>Rates can change and can be periodically renegotiated</a:t>
            </a:r>
            <a:endParaRPr/>
          </a:p>
          <a:p>
            <a:pPr indent="-228600" lvl="1" marL="685800" rtl="0" algn="l">
              <a:lnSpc>
                <a:spcPct val="100000"/>
              </a:lnSpc>
              <a:spcBef>
                <a:spcPts val="500"/>
              </a:spcBef>
              <a:spcAft>
                <a:spcPts val="0"/>
              </a:spcAft>
              <a:buClr>
                <a:schemeClr val="lt1"/>
              </a:buClr>
              <a:buSzPts val="2500"/>
              <a:buChar char="•"/>
            </a:pPr>
            <a:r>
              <a:rPr lang="en-US"/>
              <a:t>These are the write offs you are not allowed to collect from the patient</a:t>
            </a:r>
            <a:endParaRPr/>
          </a:p>
          <a:p>
            <a:pPr indent="-69850" lvl="1" marL="685800" rtl="0" algn="l">
              <a:lnSpc>
                <a:spcPct val="110000"/>
              </a:lnSpc>
              <a:spcBef>
                <a:spcPts val="500"/>
              </a:spcBef>
              <a:spcAft>
                <a:spcPts val="0"/>
              </a:spcAft>
              <a:buClr>
                <a:schemeClr val="lt1"/>
              </a:buClr>
              <a:buSzPts val="2500"/>
              <a:buNone/>
            </a:pPr>
            <a:r>
              <a:t/>
            </a:r>
            <a:endParaRPr/>
          </a:p>
        </p:txBody>
      </p:sp>
      <p:sp>
        <p:nvSpPr>
          <p:cNvPr id="657" name="Google Shape;657;p21"/>
          <p:cNvSpPr txBox="1"/>
          <p:nvPr>
            <p:ph idx="3" type="body"/>
          </p:nvPr>
        </p:nvSpPr>
        <p:spPr>
          <a:xfrm>
            <a:off x="6400808" y="1639885"/>
            <a:ext cx="4646700" cy="8238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A73C26"/>
              </a:buClr>
              <a:buSzPts val="3000"/>
              <a:buNone/>
            </a:pPr>
            <a:r>
              <a:rPr lang="en-US">
                <a:solidFill>
                  <a:srgbClr val="A73C26"/>
                </a:solidFill>
              </a:rPr>
              <a:t>WRITE OFF FOR CHARGES</a:t>
            </a:r>
            <a:endParaRPr/>
          </a:p>
        </p:txBody>
      </p:sp>
      <p:sp>
        <p:nvSpPr>
          <p:cNvPr id="658" name="Google Shape;658;p21"/>
          <p:cNvSpPr txBox="1"/>
          <p:nvPr>
            <p:ph idx="4" type="body"/>
          </p:nvPr>
        </p:nvSpPr>
        <p:spPr>
          <a:xfrm>
            <a:off x="6172200" y="2463797"/>
            <a:ext cx="4875300" cy="27177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2500"/>
              <a:buChar char="•"/>
            </a:pPr>
            <a:r>
              <a:rPr lang="en-US" sz="2000"/>
              <a:t>These are the charges you bill out for the patient expecting to get back the contracted rate.</a:t>
            </a:r>
            <a:endParaRPr/>
          </a:p>
          <a:p>
            <a:pPr indent="-228600" lvl="0" marL="228600" rtl="0" algn="l">
              <a:lnSpc>
                <a:spcPct val="100000"/>
              </a:lnSpc>
              <a:spcBef>
                <a:spcPts val="1000"/>
              </a:spcBef>
              <a:spcAft>
                <a:spcPts val="0"/>
              </a:spcAft>
              <a:buClr>
                <a:schemeClr val="lt1"/>
              </a:buClr>
              <a:buSzPts val="2500"/>
              <a:buChar char="•"/>
            </a:pPr>
            <a:r>
              <a:rPr lang="en-US" sz="2000"/>
              <a:t>These are the charges you are allowed to collect</a:t>
            </a:r>
            <a:endParaRPr/>
          </a:p>
        </p:txBody>
      </p:sp>
      <p:pic>
        <p:nvPicPr>
          <p:cNvPr id="659" name="Google Shape;659;p21"/>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660" name="Google Shape;660;p21"/>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4" name="Shape 664"/>
        <p:cNvGrpSpPr/>
        <p:nvPr/>
      </p:nvGrpSpPr>
      <p:grpSpPr>
        <a:xfrm>
          <a:off x="0" y="0"/>
          <a:ext cx="0" cy="0"/>
          <a:chOff x="0" y="0"/>
          <a:chExt cx="0" cy="0"/>
        </a:xfrm>
      </p:grpSpPr>
      <p:sp>
        <p:nvSpPr>
          <p:cNvPr id="665" name="Google Shape;665;p22"/>
          <p:cNvSpPr txBox="1"/>
          <p:nvPr>
            <p:ph type="title"/>
          </p:nvPr>
        </p:nvSpPr>
        <p:spPr>
          <a:xfrm>
            <a:off x="1143001" y="-14692"/>
            <a:ext cx="9906000" cy="1344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HOW TO DECIPHER CONTRACTUAL FROM AN ACTUAL WRITE OFF?</a:t>
            </a:r>
            <a:endParaRPr/>
          </a:p>
        </p:txBody>
      </p:sp>
      <p:pic>
        <p:nvPicPr>
          <p:cNvPr id="666" name="Google Shape;666;p22"/>
          <p:cNvPicPr preferRelativeResize="0"/>
          <p:nvPr/>
        </p:nvPicPr>
        <p:blipFill rotWithShape="1">
          <a:blip r:embed="rId3">
            <a:alphaModFix/>
          </a:blip>
          <a:srcRect b="0" l="0" r="0" t="0"/>
          <a:stretch/>
        </p:blipFill>
        <p:spPr>
          <a:xfrm>
            <a:off x="2332837" y="1221298"/>
            <a:ext cx="7843010" cy="5117283"/>
          </a:xfrm>
          <a:prstGeom prst="rect">
            <a:avLst/>
          </a:prstGeom>
          <a:noFill/>
          <a:ln>
            <a:noFill/>
          </a:ln>
        </p:spPr>
      </p:pic>
      <p:sp>
        <p:nvSpPr>
          <p:cNvPr id="667" name="Google Shape;667;p22"/>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1" name="Shape 671"/>
        <p:cNvGrpSpPr/>
        <p:nvPr/>
      </p:nvGrpSpPr>
      <p:grpSpPr>
        <a:xfrm>
          <a:off x="0" y="0"/>
          <a:ext cx="0" cy="0"/>
          <a:chOff x="0" y="0"/>
          <a:chExt cx="0" cy="0"/>
        </a:xfrm>
      </p:grpSpPr>
      <p:sp>
        <p:nvSpPr>
          <p:cNvPr id="672" name="Google Shape;672;p23"/>
          <p:cNvSpPr txBox="1"/>
          <p:nvPr>
            <p:ph type="title"/>
          </p:nvPr>
        </p:nvSpPr>
        <p:spPr>
          <a:xfrm>
            <a:off x="1141411" y="161926"/>
            <a:ext cx="9906000" cy="1478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SECONDARY CLAIMS</a:t>
            </a:r>
            <a:br>
              <a:rPr lang="en-US"/>
            </a:br>
            <a:endParaRPr/>
          </a:p>
        </p:txBody>
      </p:sp>
      <p:sp>
        <p:nvSpPr>
          <p:cNvPr id="673" name="Google Shape;673;p23"/>
          <p:cNvSpPr txBox="1"/>
          <p:nvPr>
            <p:ph idx="1" type="body"/>
          </p:nvPr>
        </p:nvSpPr>
        <p:spPr>
          <a:xfrm>
            <a:off x="1370019" y="1106486"/>
            <a:ext cx="46497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None/>
            </a:pPr>
            <a:r>
              <a:rPr b="1" lang="en-US"/>
              <a:t>PRIMARY CLAIM</a:t>
            </a:r>
            <a:endParaRPr b="1"/>
          </a:p>
        </p:txBody>
      </p:sp>
      <p:sp>
        <p:nvSpPr>
          <p:cNvPr id="674" name="Google Shape;674;p23"/>
          <p:cNvSpPr txBox="1"/>
          <p:nvPr>
            <p:ph idx="2" type="body"/>
          </p:nvPr>
        </p:nvSpPr>
        <p:spPr>
          <a:xfrm>
            <a:off x="1141410" y="1930397"/>
            <a:ext cx="4878300" cy="2717700"/>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lt1"/>
              </a:buClr>
              <a:buSzPts val="3000"/>
              <a:buChar char="•"/>
            </a:pPr>
            <a:r>
              <a:rPr lang="en-US"/>
              <a:t>Build you initial claim and submit </a:t>
            </a:r>
            <a:endParaRPr/>
          </a:p>
          <a:p>
            <a:pPr indent="-38100" lvl="0" marL="228600" rtl="0" algn="l">
              <a:lnSpc>
                <a:spcPct val="120000"/>
              </a:lnSpc>
              <a:spcBef>
                <a:spcPts val="1000"/>
              </a:spcBef>
              <a:spcAft>
                <a:spcPts val="0"/>
              </a:spcAft>
              <a:buClr>
                <a:schemeClr val="lt1"/>
              </a:buClr>
              <a:buSzPts val="3000"/>
              <a:buNone/>
            </a:pPr>
            <a:r>
              <a:t/>
            </a:r>
            <a:endParaRPr/>
          </a:p>
        </p:txBody>
      </p:sp>
      <p:sp>
        <p:nvSpPr>
          <p:cNvPr id="675" name="Google Shape;675;p23"/>
          <p:cNvSpPr txBox="1"/>
          <p:nvPr>
            <p:ph idx="3" type="body"/>
          </p:nvPr>
        </p:nvSpPr>
        <p:spPr>
          <a:xfrm>
            <a:off x="6400808" y="1106485"/>
            <a:ext cx="46467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None/>
            </a:pPr>
            <a:r>
              <a:rPr b="1" lang="en-US"/>
              <a:t>SECONDARY CLAIM</a:t>
            </a:r>
            <a:endParaRPr b="1"/>
          </a:p>
        </p:txBody>
      </p:sp>
      <p:sp>
        <p:nvSpPr>
          <p:cNvPr id="676" name="Google Shape;676;p23"/>
          <p:cNvSpPr txBox="1"/>
          <p:nvPr>
            <p:ph idx="4" type="body"/>
          </p:nvPr>
        </p:nvSpPr>
        <p:spPr>
          <a:xfrm>
            <a:off x="6172200" y="1930397"/>
            <a:ext cx="4875300" cy="27177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3000"/>
              <a:buChar char="•"/>
            </a:pPr>
            <a:r>
              <a:rPr lang="en-US"/>
              <a:t>Post your primary payment</a:t>
            </a:r>
            <a:endParaRPr/>
          </a:p>
          <a:p>
            <a:pPr indent="-228600" lvl="0" marL="228600" rtl="0" algn="l">
              <a:lnSpc>
                <a:spcPct val="100000"/>
              </a:lnSpc>
              <a:spcBef>
                <a:spcPts val="1000"/>
              </a:spcBef>
              <a:spcAft>
                <a:spcPts val="0"/>
              </a:spcAft>
              <a:buClr>
                <a:schemeClr val="lt1"/>
              </a:buClr>
              <a:buSzPts val="3000"/>
              <a:buChar char="•"/>
            </a:pPr>
            <a:r>
              <a:rPr lang="en-US"/>
              <a:t>Convert your primary claim to reflect the secondary insurance</a:t>
            </a:r>
            <a:endParaRPr/>
          </a:p>
        </p:txBody>
      </p:sp>
      <p:pic>
        <p:nvPicPr>
          <p:cNvPr id="677" name="Google Shape;677;p23"/>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678" name="Google Shape;678;p23"/>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2" name="Shape 682"/>
        <p:cNvGrpSpPr/>
        <p:nvPr/>
      </p:nvGrpSpPr>
      <p:grpSpPr>
        <a:xfrm>
          <a:off x="0" y="0"/>
          <a:ext cx="0" cy="0"/>
          <a:chOff x="0" y="0"/>
          <a:chExt cx="0" cy="0"/>
        </a:xfrm>
      </p:grpSpPr>
      <p:sp>
        <p:nvSpPr>
          <p:cNvPr id="683" name="Google Shape;683;p24"/>
          <p:cNvSpPr txBox="1"/>
          <p:nvPr>
            <p:ph type="title"/>
          </p:nvPr>
        </p:nvSpPr>
        <p:spPr>
          <a:xfrm>
            <a:off x="1141413" y="-143482"/>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CYCLE OF A CLAIM</a:t>
            </a:r>
            <a:endParaRPr/>
          </a:p>
        </p:txBody>
      </p:sp>
      <p:sp>
        <p:nvSpPr>
          <p:cNvPr id="684" name="Google Shape;684;p24"/>
          <p:cNvSpPr txBox="1"/>
          <p:nvPr>
            <p:ph idx="1" type="body"/>
          </p:nvPr>
        </p:nvSpPr>
        <p:spPr>
          <a:xfrm>
            <a:off x="1141412" y="1106486"/>
            <a:ext cx="9906000" cy="44199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lt1"/>
              </a:buClr>
              <a:buSzPts val="2775"/>
              <a:buAutoNum type="arabicPeriod"/>
            </a:pPr>
            <a:r>
              <a:rPr lang="en-US" sz="2220"/>
              <a:t>Check Eligibility and Benefits</a:t>
            </a:r>
            <a:endParaRPr/>
          </a:p>
          <a:p>
            <a:pPr indent="-228600" lvl="0" marL="228600" rtl="0" algn="l">
              <a:lnSpc>
                <a:spcPct val="100000"/>
              </a:lnSpc>
              <a:spcBef>
                <a:spcPts val="1000"/>
              </a:spcBef>
              <a:spcAft>
                <a:spcPts val="0"/>
              </a:spcAft>
              <a:buClr>
                <a:schemeClr val="lt1"/>
              </a:buClr>
              <a:buSzPts val="2775"/>
              <a:buAutoNum type="arabicPeriod"/>
            </a:pPr>
            <a:r>
              <a:rPr lang="en-US" sz="2220"/>
              <a:t>Collect copay</a:t>
            </a:r>
            <a:endParaRPr/>
          </a:p>
          <a:p>
            <a:pPr indent="-228600" lvl="0" marL="228600" rtl="0" algn="l">
              <a:lnSpc>
                <a:spcPct val="100000"/>
              </a:lnSpc>
              <a:spcBef>
                <a:spcPts val="1000"/>
              </a:spcBef>
              <a:spcAft>
                <a:spcPts val="0"/>
              </a:spcAft>
              <a:buClr>
                <a:schemeClr val="lt1"/>
              </a:buClr>
              <a:buSzPts val="2775"/>
              <a:buAutoNum type="arabicPeriod"/>
            </a:pPr>
            <a:r>
              <a:rPr lang="en-US" sz="2220"/>
              <a:t>Patient is seen by provider and visit is documented</a:t>
            </a:r>
            <a:endParaRPr/>
          </a:p>
          <a:p>
            <a:pPr indent="-228600" lvl="0" marL="228600" rtl="0" algn="l">
              <a:lnSpc>
                <a:spcPct val="100000"/>
              </a:lnSpc>
              <a:spcBef>
                <a:spcPts val="1000"/>
              </a:spcBef>
              <a:spcAft>
                <a:spcPts val="0"/>
              </a:spcAft>
              <a:buClr>
                <a:schemeClr val="lt1"/>
              </a:buClr>
              <a:buSzPts val="2775"/>
              <a:buAutoNum type="arabicPeriod"/>
            </a:pPr>
            <a:r>
              <a:rPr lang="en-US" sz="2220"/>
              <a:t>Coder reviews patient's documentation and assigns CPT codes</a:t>
            </a:r>
            <a:endParaRPr/>
          </a:p>
          <a:p>
            <a:pPr indent="-228600" lvl="0" marL="228600" rtl="0" algn="l">
              <a:lnSpc>
                <a:spcPct val="100000"/>
              </a:lnSpc>
              <a:spcBef>
                <a:spcPts val="1000"/>
              </a:spcBef>
              <a:spcAft>
                <a:spcPts val="0"/>
              </a:spcAft>
              <a:buClr>
                <a:schemeClr val="lt1"/>
              </a:buClr>
              <a:buSzPts val="2775"/>
              <a:buAutoNum type="arabicPeriod"/>
            </a:pPr>
            <a:r>
              <a:rPr lang="en-US" sz="2220"/>
              <a:t>Biller enters the charges, CPT codes, modifiers, DX codes </a:t>
            </a:r>
            <a:endParaRPr/>
          </a:p>
          <a:p>
            <a:pPr indent="-228600" lvl="0" marL="228600" rtl="0" algn="l">
              <a:lnSpc>
                <a:spcPct val="100000"/>
              </a:lnSpc>
              <a:spcBef>
                <a:spcPts val="1000"/>
              </a:spcBef>
              <a:spcAft>
                <a:spcPts val="0"/>
              </a:spcAft>
              <a:buClr>
                <a:schemeClr val="lt1"/>
              </a:buClr>
              <a:buSzPts val="2775"/>
              <a:buAutoNum type="arabicPeriod"/>
            </a:pPr>
            <a:r>
              <a:rPr lang="en-US" sz="2220"/>
              <a:t>Claim is submitted electronically or on paper.</a:t>
            </a:r>
            <a:endParaRPr/>
          </a:p>
          <a:p>
            <a:pPr indent="-228600" lvl="0" marL="228600" rtl="0" algn="l">
              <a:lnSpc>
                <a:spcPct val="100000"/>
              </a:lnSpc>
              <a:spcBef>
                <a:spcPts val="1000"/>
              </a:spcBef>
              <a:spcAft>
                <a:spcPts val="0"/>
              </a:spcAft>
              <a:buClr>
                <a:schemeClr val="lt1"/>
              </a:buClr>
              <a:buSzPts val="2775"/>
              <a:buAutoNum type="arabicPeriod"/>
            </a:pPr>
            <a:r>
              <a:rPr lang="en-US" sz="2220"/>
              <a:t>Claim is processed by payer</a:t>
            </a:r>
            <a:endParaRPr/>
          </a:p>
          <a:p>
            <a:pPr indent="-228600" lvl="0" marL="228600" rtl="0" algn="l">
              <a:lnSpc>
                <a:spcPct val="100000"/>
              </a:lnSpc>
              <a:spcBef>
                <a:spcPts val="1000"/>
              </a:spcBef>
              <a:spcAft>
                <a:spcPts val="0"/>
              </a:spcAft>
              <a:buClr>
                <a:schemeClr val="lt1"/>
              </a:buClr>
              <a:buSzPts val="2775"/>
              <a:buAutoNum type="arabicPeriod"/>
            </a:pPr>
            <a:r>
              <a:rPr lang="en-US" sz="2220"/>
              <a:t>Electronic Remittance Advice (EOB) is received and posted to patient account</a:t>
            </a:r>
            <a:endParaRPr/>
          </a:p>
        </p:txBody>
      </p:sp>
      <p:pic>
        <p:nvPicPr>
          <p:cNvPr id="685" name="Google Shape;685;p24"/>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686" name="Google Shape;686;p24"/>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0" name="Shape 690"/>
        <p:cNvGrpSpPr/>
        <p:nvPr/>
      </p:nvGrpSpPr>
      <p:grpSpPr>
        <a:xfrm>
          <a:off x="0" y="0"/>
          <a:ext cx="0" cy="0"/>
          <a:chOff x="0" y="0"/>
          <a:chExt cx="0" cy="0"/>
        </a:xfrm>
      </p:grpSpPr>
      <p:pic>
        <p:nvPicPr>
          <p:cNvPr id="691" name="Google Shape;691;p25"/>
          <p:cNvPicPr preferRelativeResize="0"/>
          <p:nvPr/>
        </p:nvPicPr>
        <p:blipFill rotWithShape="1">
          <a:blip r:embed="rId3">
            <a:alphaModFix/>
          </a:blip>
          <a:srcRect b="0" l="0" r="0" t="0"/>
          <a:stretch/>
        </p:blipFill>
        <p:spPr>
          <a:xfrm>
            <a:off x="2049665" y="-81247"/>
            <a:ext cx="7203392" cy="7020494"/>
          </a:xfrm>
          <a:prstGeom prst="rect">
            <a:avLst/>
          </a:prstGeom>
          <a:noFill/>
          <a:ln>
            <a:noFill/>
          </a:ln>
        </p:spPr>
      </p:pic>
      <p:sp>
        <p:nvSpPr>
          <p:cNvPr id="692" name="Google Shape;692;p25"/>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6" name="Shape 696"/>
        <p:cNvGrpSpPr/>
        <p:nvPr/>
      </p:nvGrpSpPr>
      <p:grpSpPr>
        <a:xfrm>
          <a:off x="0" y="0"/>
          <a:ext cx="0" cy="0"/>
          <a:chOff x="0" y="0"/>
          <a:chExt cx="0" cy="0"/>
        </a:xfrm>
      </p:grpSpPr>
      <p:sp>
        <p:nvSpPr>
          <p:cNvPr id="697" name="Google Shape;697;p26"/>
          <p:cNvSpPr txBox="1"/>
          <p:nvPr>
            <p:ph type="title"/>
          </p:nvPr>
        </p:nvSpPr>
        <p:spPr>
          <a:xfrm>
            <a:off x="1141413" y="8918"/>
            <a:ext cx="9906000" cy="1478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PROVIDER INFORMATION NEEDED ON CLAIM</a:t>
            </a:r>
            <a:endParaRPr/>
          </a:p>
        </p:txBody>
      </p:sp>
      <p:sp>
        <p:nvSpPr>
          <p:cNvPr id="698" name="Google Shape;698;p26"/>
          <p:cNvSpPr txBox="1"/>
          <p:nvPr>
            <p:ph idx="1" type="body"/>
          </p:nvPr>
        </p:nvSpPr>
        <p:spPr>
          <a:xfrm>
            <a:off x="1141410" y="1411286"/>
            <a:ext cx="4878300" cy="3541800"/>
          </a:xfrm>
          <a:prstGeom prst="rect">
            <a:avLst/>
          </a:prstGeom>
          <a:noFill/>
          <a:ln>
            <a:noFill/>
          </a:ln>
        </p:spPr>
        <p:txBody>
          <a:bodyPr anchorCtr="0" anchor="t" bIns="45700" lIns="91425" spcFirstLastPara="1" rIns="91425" wrap="square" tIns="45700">
            <a:normAutofit/>
          </a:bodyPr>
          <a:lstStyle/>
          <a:p>
            <a:pPr indent="-228600" lvl="0" marL="228600" rtl="0" algn="ctr">
              <a:lnSpc>
                <a:spcPct val="120000"/>
              </a:lnSpc>
              <a:spcBef>
                <a:spcPts val="0"/>
              </a:spcBef>
              <a:spcAft>
                <a:spcPts val="0"/>
              </a:spcAft>
              <a:buClr>
                <a:srgbClr val="A73C26"/>
              </a:buClr>
              <a:buSzPts val="3000"/>
              <a:buChar char="•"/>
            </a:pPr>
            <a:r>
              <a:rPr lang="en-US">
                <a:solidFill>
                  <a:srgbClr val="A73C26"/>
                </a:solidFill>
              </a:rPr>
              <a:t>Rendering Provider	</a:t>
            </a:r>
            <a:endParaRPr/>
          </a:p>
          <a:p>
            <a:pPr indent="-228600" lvl="1" marL="685800" rtl="0" algn="l">
              <a:lnSpc>
                <a:spcPct val="100000"/>
              </a:lnSpc>
              <a:spcBef>
                <a:spcPts val="500"/>
              </a:spcBef>
              <a:spcAft>
                <a:spcPts val="0"/>
              </a:spcAft>
              <a:buClr>
                <a:schemeClr val="lt1"/>
              </a:buClr>
              <a:buSzPts val="2500"/>
              <a:buChar char="•"/>
            </a:pPr>
            <a:r>
              <a:rPr lang="en-US"/>
              <a:t>Individual NPI (Box 24J)</a:t>
            </a:r>
            <a:endParaRPr/>
          </a:p>
          <a:p>
            <a:pPr indent="-228600" lvl="1" marL="685800" rtl="0" algn="l">
              <a:lnSpc>
                <a:spcPct val="100000"/>
              </a:lnSpc>
              <a:spcBef>
                <a:spcPts val="500"/>
              </a:spcBef>
              <a:spcAft>
                <a:spcPts val="0"/>
              </a:spcAft>
              <a:buClr>
                <a:schemeClr val="lt1"/>
              </a:buClr>
              <a:buSzPts val="2500"/>
              <a:buChar char="•"/>
            </a:pPr>
            <a:r>
              <a:rPr lang="en-US"/>
              <a:t>Signature of Provider (Box 31)</a:t>
            </a:r>
            <a:endParaRPr/>
          </a:p>
        </p:txBody>
      </p:sp>
      <p:sp>
        <p:nvSpPr>
          <p:cNvPr id="699" name="Google Shape;699;p26"/>
          <p:cNvSpPr txBox="1"/>
          <p:nvPr>
            <p:ph idx="2" type="body"/>
          </p:nvPr>
        </p:nvSpPr>
        <p:spPr>
          <a:xfrm>
            <a:off x="6172200" y="1411286"/>
            <a:ext cx="4875300" cy="3541800"/>
          </a:xfrm>
          <a:prstGeom prst="rect">
            <a:avLst/>
          </a:prstGeom>
          <a:noFill/>
          <a:ln>
            <a:noFill/>
          </a:ln>
        </p:spPr>
        <p:txBody>
          <a:bodyPr anchorCtr="0" anchor="t" bIns="45700" lIns="91425" spcFirstLastPara="1" rIns="91425" wrap="square" tIns="45700">
            <a:normAutofit/>
          </a:bodyPr>
          <a:lstStyle/>
          <a:p>
            <a:pPr indent="-228600" lvl="0" marL="228600" rtl="0" algn="ctr">
              <a:lnSpc>
                <a:spcPct val="120000"/>
              </a:lnSpc>
              <a:spcBef>
                <a:spcPts val="0"/>
              </a:spcBef>
              <a:spcAft>
                <a:spcPts val="0"/>
              </a:spcAft>
              <a:buClr>
                <a:srgbClr val="A73C26"/>
              </a:buClr>
              <a:buSzPts val="3000"/>
              <a:buChar char="•"/>
            </a:pPr>
            <a:r>
              <a:rPr lang="en-US">
                <a:solidFill>
                  <a:srgbClr val="A73C26"/>
                </a:solidFill>
              </a:rPr>
              <a:t>Billing Provider</a:t>
            </a:r>
            <a:endParaRPr/>
          </a:p>
          <a:p>
            <a:pPr indent="-228600" lvl="1" marL="685800" rtl="0" algn="l">
              <a:lnSpc>
                <a:spcPct val="100000"/>
              </a:lnSpc>
              <a:spcBef>
                <a:spcPts val="500"/>
              </a:spcBef>
              <a:spcAft>
                <a:spcPts val="0"/>
              </a:spcAft>
              <a:buClr>
                <a:schemeClr val="lt1"/>
              </a:buClr>
              <a:buSzPts val="2500"/>
              <a:buChar char="•"/>
            </a:pPr>
            <a:r>
              <a:rPr lang="en-US"/>
              <a:t>Group Type II NPI (Box 32 &amp; 33 a.)</a:t>
            </a:r>
            <a:endParaRPr/>
          </a:p>
          <a:p>
            <a:pPr indent="-228600" lvl="1" marL="685800" rtl="0" algn="l">
              <a:lnSpc>
                <a:spcPct val="100000"/>
              </a:lnSpc>
              <a:spcBef>
                <a:spcPts val="500"/>
              </a:spcBef>
              <a:spcAft>
                <a:spcPts val="0"/>
              </a:spcAft>
              <a:buClr>
                <a:schemeClr val="lt1"/>
              </a:buClr>
              <a:buSzPts val="2500"/>
              <a:buChar char="•"/>
            </a:pPr>
            <a:r>
              <a:rPr lang="en-US"/>
              <a:t>Address where Services were Rendered (Box 32)</a:t>
            </a:r>
            <a:endParaRPr/>
          </a:p>
          <a:p>
            <a:pPr indent="-228600" lvl="1" marL="685800" rtl="0" algn="l">
              <a:lnSpc>
                <a:spcPct val="100000"/>
              </a:lnSpc>
              <a:spcBef>
                <a:spcPts val="500"/>
              </a:spcBef>
              <a:spcAft>
                <a:spcPts val="0"/>
              </a:spcAft>
              <a:buClr>
                <a:schemeClr val="lt1"/>
              </a:buClr>
              <a:buSzPts val="2500"/>
              <a:buChar char="•"/>
            </a:pPr>
            <a:r>
              <a:rPr lang="en-US"/>
              <a:t>Address where Billing and Correspondence is sent (Box 33)</a:t>
            </a:r>
            <a:endParaRPr/>
          </a:p>
        </p:txBody>
      </p:sp>
      <p:pic>
        <p:nvPicPr>
          <p:cNvPr id="700" name="Google Shape;700;p26"/>
          <p:cNvPicPr preferRelativeResize="0"/>
          <p:nvPr/>
        </p:nvPicPr>
        <p:blipFill>
          <a:blip r:embed="rId3">
            <a:alphaModFix/>
          </a:blip>
          <a:stretch>
            <a:fillRect/>
          </a:stretch>
        </p:blipFill>
        <p:spPr>
          <a:xfrm>
            <a:off x="7348725" y="5715400"/>
            <a:ext cx="3876675" cy="742950"/>
          </a:xfrm>
          <a:prstGeom prst="rect">
            <a:avLst/>
          </a:prstGeom>
          <a:noFill/>
          <a:ln>
            <a:noFill/>
          </a:ln>
        </p:spPr>
      </p:pic>
      <p:sp>
        <p:nvSpPr>
          <p:cNvPr id="701" name="Google Shape;701;p26"/>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5" name="Shape 705"/>
        <p:cNvGrpSpPr/>
        <p:nvPr/>
      </p:nvGrpSpPr>
      <p:grpSpPr>
        <a:xfrm>
          <a:off x="0" y="0"/>
          <a:ext cx="0" cy="0"/>
          <a:chOff x="0" y="0"/>
          <a:chExt cx="0" cy="0"/>
        </a:xfrm>
      </p:grpSpPr>
      <p:pic>
        <p:nvPicPr>
          <p:cNvPr id="706" name="Google Shape;706;p27"/>
          <p:cNvPicPr preferRelativeResize="0"/>
          <p:nvPr/>
        </p:nvPicPr>
        <p:blipFill rotWithShape="1">
          <a:blip r:embed="rId3">
            <a:alphaModFix/>
          </a:blip>
          <a:srcRect b="0" l="0" r="0" t="0"/>
          <a:stretch/>
        </p:blipFill>
        <p:spPr>
          <a:xfrm>
            <a:off x="142044" y="2342998"/>
            <a:ext cx="11907912" cy="2172003"/>
          </a:xfrm>
          <a:prstGeom prst="rect">
            <a:avLst/>
          </a:prstGeom>
          <a:noFill/>
          <a:ln>
            <a:noFill/>
          </a:ln>
        </p:spPr>
      </p:pic>
      <p:pic>
        <p:nvPicPr>
          <p:cNvPr id="707" name="Google Shape;707;p27"/>
          <p:cNvPicPr preferRelativeResize="0"/>
          <p:nvPr/>
        </p:nvPicPr>
        <p:blipFill>
          <a:blip r:embed="rId4">
            <a:alphaModFix/>
          </a:blip>
          <a:stretch>
            <a:fillRect/>
          </a:stretch>
        </p:blipFill>
        <p:spPr>
          <a:xfrm>
            <a:off x="7348725" y="5715400"/>
            <a:ext cx="3876675" cy="742950"/>
          </a:xfrm>
          <a:prstGeom prst="rect">
            <a:avLst/>
          </a:prstGeom>
          <a:noFill/>
          <a:ln>
            <a:noFill/>
          </a:ln>
        </p:spPr>
      </p:pic>
      <p:sp>
        <p:nvSpPr>
          <p:cNvPr id="708" name="Google Shape;708;p27"/>
          <p:cNvSpPr txBox="1"/>
          <p:nvPr/>
        </p:nvSpPr>
        <p:spPr>
          <a:xfrm>
            <a:off x="49251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
        <p:nvSpPr>
          <p:cNvPr id="709" name="Google Shape;709;p27"/>
          <p:cNvSpPr txBox="1"/>
          <p:nvPr>
            <p:ph idx="4294967295" type="title"/>
          </p:nvPr>
        </p:nvSpPr>
        <p:spPr>
          <a:xfrm>
            <a:off x="1141413" y="8918"/>
            <a:ext cx="9906000" cy="1478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3600"/>
              <a:buFont typeface="Twentieth Century"/>
              <a:buNone/>
            </a:pPr>
            <a:r>
              <a:rPr lang="en-US"/>
              <a:t>PROVIDER INFORMATION NEEDED ON CLAIM</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3" name="Shape 713"/>
        <p:cNvGrpSpPr/>
        <p:nvPr/>
      </p:nvGrpSpPr>
      <p:grpSpPr>
        <a:xfrm>
          <a:off x="0" y="0"/>
          <a:ext cx="0" cy="0"/>
          <a:chOff x="0" y="0"/>
          <a:chExt cx="0" cy="0"/>
        </a:xfrm>
      </p:grpSpPr>
      <p:sp>
        <p:nvSpPr>
          <p:cNvPr id="714" name="Google Shape;714;p28"/>
          <p:cNvSpPr txBox="1"/>
          <p:nvPr>
            <p:ph type="ctrTitle"/>
          </p:nvPr>
        </p:nvSpPr>
        <p:spPr>
          <a:xfrm>
            <a:off x="1098667" y="2151751"/>
            <a:ext cx="5674000" cy="2497200"/>
          </a:xfrm>
          <a:prstGeom prst="rect">
            <a:avLst/>
          </a:prstGeom>
          <a:noFill/>
          <a:ln>
            <a:noFill/>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Clr>
                <a:schemeClr val="lt1"/>
              </a:buClr>
              <a:buSzPts val="3600"/>
              <a:buNone/>
            </a:pPr>
            <a:r>
              <a:rPr lang="en-US"/>
              <a:t>Evaluation and Management:</a:t>
            </a:r>
            <a:br>
              <a:rPr lang="en-US"/>
            </a:br>
            <a:r>
              <a:rPr lang="en-US"/>
              <a:t>Coding Evaluations</a:t>
            </a:r>
            <a:endParaRPr/>
          </a:p>
          <a:p>
            <a:pPr indent="0" lvl="0" marL="0" rtl="0" algn="l">
              <a:lnSpc>
                <a:spcPct val="100000"/>
              </a:lnSpc>
              <a:spcBef>
                <a:spcPts val="0"/>
              </a:spcBef>
              <a:spcAft>
                <a:spcPts val="0"/>
              </a:spcAft>
              <a:buClr>
                <a:schemeClr val="lt1"/>
              </a:buClr>
              <a:buSzPts val="3600"/>
              <a:buNone/>
            </a:pPr>
            <a:r>
              <a:t/>
            </a:r>
            <a:endParaRPr/>
          </a:p>
        </p:txBody>
      </p:sp>
      <p:pic>
        <p:nvPicPr>
          <p:cNvPr id="715" name="Google Shape;715;p28"/>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16" name="Google Shape;716;p28"/>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0" name="Shape 720"/>
        <p:cNvGrpSpPr/>
        <p:nvPr/>
      </p:nvGrpSpPr>
      <p:grpSpPr>
        <a:xfrm>
          <a:off x="0" y="0"/>
          <a:ext cx="0" cy="0"/>
          <a:chOff x="0" y="0"/>
          <a:chExt cx="0" cy="0"/>
        </a:xfrm>
      </p:grpSpPr>
      <p:sp>
        <p:nvSpPr>
          <p:cNvPr id="721" name="Google Shape;721;p29"/>
          <p:cNvSpPr txBox="1"/>
          <p:nvPr>
            <p:ph type="title"/>
          </p:nvPr>
        </p:nvSpPr>
        <p:spPr>
          <a:xfrm>
            <a:off x="702400" y="1773000"/>
            <a:ext cx="5393600" cy="1757600"/>
          </a:xfrm>
          <a:prstGeom prst="rect">
            <a:avLst/>
          </a:prstGeom>
          <a:no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Overview</a:t>
            </a:r>
            <a:endParaRPr/>
          </a:p>
        </p:txBody>
      </p:sp>
      <p:sp>
        <p:nvSpPr>
          <p:cNvPr id="722" name="Google Shape;722;p29"/>
          <p:cNvSpPr txBox="1"/>
          <p:nvPr>
            <p:ph idx="2" type="body"/>
          </p:nvPr>
        </p:nvSpPr>
        <p:spPr>
          <a:xfrm>
            <a:off x="3105925" y="381000"/>
            <a:ext cx="8542800" cy="68580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3600"/>
              <a:t>Evaluation and Management Services</a:t>
            </a:r>
            <a:endParaRPr sz="2000"/>
          </a:p>
          <a:p>
            <a:pPr indent="-431788" lvl="0" marL="609585" rtl="0" algn="l">
              <a:lnSpc>
                <a:spcPct val="100000"/>
              </a:lnSpc>
              <a:spcBef>
                <a:spcPts val="2133"/>
              </a:spcBef>
              <a:spcAft>
                <a:spcPts val="0"/>
              </a:spcAft>
              <a:buSzPts val="1500"/>
              <a:buChar char="●"/>
            </a:pPr>
            <a:r>
              <a:rPr lang="en-US" sz="2000"/>
              <a:t>Office and Outpatient Services</a:t>
            </a:r>
            <a:endParaRPr sz="2000"/>
          </a:p>
          <a:p>
            <a:pPr indent="-431788" lvl="0" marL="609585" rtl="0" algn="l">
              <a:lnSpc>
                <a:spcPct val="100000"/>
              </a:lnSpc>
              <a:spcBef>
                <a:spcPts val="0"/>
              </a:spcBef>
              <a:spcAft>
                <a:spcPts val="0"/>
              </a:spcAft>
              <a:buSzPts val="1500"/>
              <a:buChar char="●"/>
            </a:pPr>
            <a:r>
              <a:rPr lang="en-US" sz="2000"/>
              <a:t>Consultations</a:t>
            </a:r>
            <a:endParaRPr sz="2000"/>
          </a:p>
          <a:p>
            <a:pPr indent="-431788" lvl="0" marL="609585" rtl="0" algn="l">
              <a:lnSpc>
                <a:spcPct val="100000"/>
              </a:lnSpc>
              <a:spcBef>
                <a:spcPts val="0"/>
              </a:spcBef>
              <a:spcAft>
                <a:spcPts val="0"/>
              </a:spcAft>
              <a:buSzPts val="1500"/>
              <a:buChar char="●"/>
            </a:pPr>
            <a:r>
              <a:rPr lang="en-US" sz="2000"/>
              <a:t>Critical Care Services</a:t>
            </a:r>
            <a:endParaRPr sz="2000"/>
          </a:p>
          <a:p>
            <a:pPr indent="-431788" lvl="0" marL="609585" rtl="0" algn="l">
              <a:lnSpc>
                <a:spcPct val="100000"/>
              </a:lnSpc>
              <a:spcBef>
                <a:spcPts val="0"/>
              </a:spcBef>
              <a:spcAft>
                <a:spcPts val="0"/>
              </a:spcAft>
              <a:buSzPts val="1500"/>
              <a:buChar char="●"/>
            </a:pPr>
            <a:r>
              <a:rPr lang="en-US" sz="2000"/>
              <a:t>Prolonged Services</a:t>
            </a:r>
            <a:endParaRPr sz="2000"/>
          </a:p>
          <a:p>
            <a:pPr indent="-431788" lvl="0" marL="609585" rtl="0" algn="l">
              <a:lnSpc>
                <a:spcPct val="100000"/>
              </a:lnSpc>
              <a:spcBef>
                <a:spcPts val="0"/>
              </a:spcBef>
              <a:spcAft>
                <a:spcPts val="0"/>
              </a:spcAft>
              <a:buSzPts val="1500"/>
              <a:buChar char="●"/>
            </a:pPr>
            <a:r>
              <a:rPr lang="en-US" sz="2000"/>
              <a:t>Case Management Services</a:t>
            </a:r>
            <a:endParaRPr sz="2000"/>
          </a:p>
          <a:p>
            <a:pPr indent="-431788" lvl="0" marL="609585" rtl="0" algn="l">
              <a:lnSpc>
                <a:spcPct val="100000"/>
              </a:lnSpc>
              <a:spcBef>
                <a:spcPts val="0"/>
              </a:spcBef>
              <a:spcAft>
                <a:spcPts val="0"/>
              </a:spcAft>
              <a:buSzPts val="1500"/>
              <a:buChar char="●"/>
            </a:pPr>
            <a:r>
              <a:rPr lang="en-US" sz="2000"/>
              <a:t>Care Plan Oversight Services</a:t>
            </a:r>
            <a:endParaRPr sz="2000"/>
          </a:p>
          <a:p>
            <a:pPr indent="-431788" lvl="0" marL="609585" rtl="0" algn="l">
              <a:lnSpc>
                <a:spcPct val="100000"/>
              </a:lnSpc>
              <a:spcBef>
                <a:spcPts val="0"/>
              </a:spcBef>
              <a:spcAft>
                <a:spcPts val="0"/>
              </a:spcAft>
              <a:buSzPts val="1500"/>
              <a:buChar char="●"/>
            </a:pPr>
            <a:r>
              <a:rPr lang="en-US" sz="2000"/>
              <a:t>Preventive Medicine Services</a:t>
            </a:r>
            <a:endParaRPr sz="2000"/>
          </a:p>
          <a:p>
            <a:pPr indent="-431788" lvl="0" marL="609585" rtl="0" algn="l">
              <a:lnSpc>
                <a:spcPct val="100000"/>
              </a:lnSpc>
              <a:spcBef>
                <a:spcPts val="0"/>
              </a:spcBef>
              <a:spcAft>
                <a:spcPts val="0"/>
              </a:spcAft>
              <a:buSzPts val="1500"/>
              <a:buChar char="●"/>
            </a:pPr>
            <a:r>
              <a:rPr lang="en-US" sz="2000"/>
              <a:t>Non Face-to-Face Services</a:t>
            </a:r>
            <a:endParaRPr sz="2000"/>
          </a:p>
          <a:p>
            <a:pPr indent="-431788" lvl="0" marL="609585" rtl="0" algn="l">
              <a:lnSpc>
                <a:spcPct val="100000"/>
              </a:lnSpc>
              <a:spcBef>
                <a:spcPts val="0"/>
              </a:spcBef>
              <a:spcAft>
                <a:spcPts val="0"/>
              </a:spcAft>
              <a:buSzPts val="1500"/>
              <a:buChar char="●"/>
            </a:pPr>
            <a:r>
              <a:rPr lang="en-US" sz="2000"/>
              <a:t>Special E/M Services</a:t>
            </a:r>
            <a:endParaRPr sz="2000"/>
          </a:p>
          <a:p>
            <a:pPr indent="-431788" lvl="0" marL="609585" rtl="0" algn="l">
              <a:lnSpc>
                <a:spcPct val="100000"/>
              </a:lnSpc>
              <a:spcBef>
                <a:spcPts val="0"/>
              </a:spcBef>
              <a:spcAft>
                <a:spcPts val="0"/>
              </a:spcAft>
              <a:buSzPts val="1500"/>
              <a:buChar char="●"/>
            </a:pPr>
            <a:r>
              <a:rPr lang="en-US" sz="2000"/>
              <a:t>Complex Chronic Care</a:t>
            </a:r>
            <a:endParaRPr sz="2000"/>
          </a:p>
          <a:p>
            <a:pPr indent="-431788" lvl="0" marL="609585" rtl="0" algn="l">
              <a:lnSpc>
                <a:spcPct val="100000"/>
              </a:lnSpc>
              <a:spcBef>
                <a:spcPts val="0"/>
              </a:spcBef>
              <a:spcAft>
                <a:spcPts val="0"/>
              </a:spcAft>
              <a:buSzPts val="1500"/>
              <a:buChar char="●"/>
            </a:pPr>
            <a:r>
              <a:rPr lang="en-US" sz="2000"/>
              <a:t>Psychiatric Collaborative Care Management</a:t>
            </a:r>
            <a:endParaRPr sz="2000"/>
          </a:p>
          <a:p>
            <a:pPr indent="-431788" lvl="0" marL="609585" rtl="0" algn="l">
              <a:lnSpc>
                <a:spcPct val="100000"/>
              </a:lnSpc>
              <a:spcBef>
                <a:spcPts val="0"/>
              </a:spcBef>
              <a:spcAft>
                <a:spcPts val="0"/>
              </a:spcAft>
              <a:buSzPts val="1500"/>
              <a:buChar char="●"/>
            </a:pPr>
            <a:r>
              <a:rPr lang="en-US" sz="2000"/>
              <a:t>Medicare Evaluation and Management</a:t>
            </a:r>
            <a:endParaRPr sz="2000"/>
          </a:p>
          <a:p>
            <a:pPr indent="-431788" lvl="0" marL="609585" rtl="0" algn="l">
              <a:lnSpc>
                <a:spcPct val="100000"/>
              </a:lnSpc>
              <a:spcBef>
                <a:spcPts val="0"/>
              </a:spcBef>
              <a:spcAft>
                <a:spcPts val="0"/>
              </a:spcAft>
              <a:buSzPts val="1500"/>
              <a:buChar char="●"/>
            </a:pPr>
            <a:r>
              <a:rPr lang="en-US" sz="2000"/>
              <a:t>Medicaid Evaluation and Management</a:t>
            </a:r>
            <a:endParaRPr/>
          </a:p>
          <a:p>
            <a:pPr indent="-431788" lvl="0" marL="609585" rtl="0" algn="l">
              <a:lnSpc>
                <a:spcPct val="100000"/>
              </a:lnSpc>
              <a:spcBef>
                <a:spcPts val="0"/>
              </a:spcBef>
              <a:spcAft>
                <a:spcPts val="0"/>
              </a:spcAft>
              <a:buSzPts val="1500"/>
              <a:buChar char="●"/>
            </a:pPr>
            <a:r>
              <a:rPr lang="en-US" sz="2000"/>
              <a:t>Rectal Exam Codes</a:t>
            </a:r>
            <a:endParaRPr/>
          </a:p>
          <a:p>
            <a:pPr indent="-431788" lvl="0" marL="609585" rtl="0" algn="l">
              <a:lnSpc>
                <a:spcPct val="100000"/>
              </a:lnSpc>
              <a:spcBef>
                <a:spcPts val="0"/>
              </a:spcBef>
              <a:spcAft>
                <a:spcPts val="0"/>
              </a:spcAft>
              <a:buSzPts val="1500"/>
              <a:buChar char="●"/>
            </a:pPr>
            <a:r>
              <a:rPr lang="en-US" sz="2000"/>
              <a:t>Vaccine Codes</a:t>
            </a:r>
            <a:endParaRPr sz="2000"/>
          </a:p>
          <a:p>
            <a:pPr indent="0" lvl="0" marL="0" rtl="0" algn="l">
              <a:lnSpc>
                <a:spcPct val="100000"/>
              </a:lnSpc>
              <a:spcBef>
                <a:spcPts val="2133"/>
              </a:spcBef>
              <a:spcAft>
                <a:spcPts val="0"/>
              </a:spcAft>
              <a:buSzPts val="1300"/>
              <a:buNone/>
            </a:pPr>
            <a:r>
              <a:t/>
            </a:r>
            <a:endParaRPr sz="2000"/>
          </a:p>
          <a:p>
            <a:pPr indent="0" lvl="0" marL="0" rtl="0" algn="l">
              <a:lnSpc>
                <a:spcPct val="100000"/>
              </a:lnSpc>
              <a:spcBef>
                <a:spcPts val="2133"/>
              </a:spcBef>
              <a:spcAft>
                <a:spcPts val="2133"/>
              </a:spcAft>
              <a:buSzPts val="1300"/>
              <a:buNone/>
            </a:pPr>
            <a:r>
              <a:t/>
            </a:r>
            <a:endParaRPr sz="2000"/>
          </a:p>
        </p:txBody>
      </p:sp>
      <p:pic>
        <p:nvPicPr>
          <p:cNvPr id="723" name="Google Shape;723;p29"/>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24" name="Google Shape;724;p29"/>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8" name="Shape 728"/>
        <p:cNvGrpSpPr/>
        <p:nvPr/>
      </p:nvGrpSpPr>
      <p:grpSpPr>
        <a:xfrm>
          <a:off x="0" y="0"/>
          <a:ext cx="0" cy="0"/>
          <a:chOff x="0" y="0"/>
          <a:chExt cx="0" cy="0"/>
        </a:xfrm>
      </p:grpSpPr>
      <p:sp>
        <p:nvSpPr>
          <p:cNvPr id="729" name="Google Shape;729;p30"/>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99201-99205 - Office and Outpatient Evaluation and Management</a:t>
            </a:r>
            <a:endParaRPr/>
          </a:p>
        </p:txBody>
      </p:sp>
      <p:sp>
        <p:nvSpPr>
          <p:cNvPr id="730" name="Google Shape;730;p30"/>
          <p:cNvSpPr txBox="1"/>
          <p:nvPr>
            <p:ph idx="1" type="body"/>
          </p:nvPr>
        </p:nvSpPr>
        <p:spPr>
          <a:xfrm>
            <a:off x="1738400" y="2653400"/>
            <a:ext cx="78552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99201-99205</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For </a:t>
            </a:r>
            <a:r>
              <a:rPr b="1" lang="en-US" sz="2133"/>
              <a:t>NEW</a:t>
            </a:r>
            <a:r>
              <a:rPr lang="en-US" sz="2133"/>
              <a:t> Office or Outpatient patients only</a:t>
            </a:r>
            <a:endParaRPr sz="2133"/>
          </a:p>
          <a:p>
            <a:pPr indent="-440255" lvl="0" marL="609585" rtl="0" algn="l">
              <a:lnSpc>
                <a:spcPct val="115000"/>
              </a:lnSpc>
              <a:spcBef>
                <a:spcPts val="1600"/>
              </a:spcBef>
              <a:spcAft>
                <a:spcPts val="0"/>
              </a:spcAft>
              <a:buSzPts val="1600"/>
              <a:buChar char="●"/>
            </a:pPr>
            <a:r>
              <a:rPr lang="en-US" sz="2133"/>
              <a:t>Only used once per start of care with Doctor</a:t>
            </a:r>
            <a:endParaRPr/>
          </a:p>
          <a:p>
            <a:pPr indent="-440255" lvl="0" marL="609585" rtl="0" algn="l">
              <a:lnSpc>
                <a:spcPct val="115000"/>
              </a:lnSpc>
              <a:spcBef>
                <a:spcPts val="1600"/>
              </a:spcBef>
              <a:spcAft>
                <a:spcPts val="0"/>
              </a:spcAft>
              <a:buSzPts val="1600"/>
              <a:buChar char="●"/>
            </a:pPr>
            <a:r>
              <a:rPr lang="en-US" sz="2133"/>
              <a:t>These codes can be used for Urgent Care Visits</a:t>
            </a:r>
            <a:endParaRPr sz="2133"/>
          </a:p>
          <a:p>
            <a:pPr indent="0" lvl="0" marL="609585" rtl="0" algn="l">
              <a:lnSpc>
                <a:spcPct val="115000"/>
              </a:lnSpc>
              <a:spcBef>
                <a:spcPts val="1600"/>
              </a:spcBef>
              <a:spcAft>
                <a:spcPts val="1600"/>
              </a:spcAft>
              <a:buSzPts val="1300"/>
              <a:buNone/>
            </a:pPr>
            <a:r>
              <a:t/>
            </a:r>
            <a:endParaRPr sz="2133"/>
          </a:p>
        </p:txBody>
      </p:sp>
      <p:pic>
        <p:nvPicPr>
          <p:cNvPr id="731" name="Google Shape;731;p30"/>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32" name="Google Shape;732;p30"/>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6" name="Shape 736"/>
        <p:cNvGrpSpPr/>
        <p:nvPr/>
      </p:nvGrpSpPr>
      <p:grpSpPr>
        <a:xfrm>
          <a:off x="0" y="0"/>
          <a:ext cx="0" cy="0"/>
          <a:chOff x="0" y="0"/>
          <a:chExt cx="0" cy="0"/>
        </a:xfrm>
      </p:grpSpPr>
      <p:pic>
        <p:nvPicPr>
          <p:cNvPr id="737" name="Google Shape;737;p31"/>
          <p:cNvPicPr preferRelativeResize="0"/>
          <p:nvPr/>
        </p:nvPicPr>
        <p:blipFill rotWithShape="1">
          <a:blip r:embed="rId3">
            <a:alphaModFix/>
          </a:blip>
          <a:srcRect b="0" l="0" r="0" t="0"/>
          <a:stretch/>
        </p:blipFill>
        <p:spPr>
          <a:xfrm>
            <a:off x="1580632" y="348843"/>
            <a:ext cx="8549923" cy="5192362"/>
          </a:xfrm>
          <a:prstGeom prst="rect">
            <a:avLst/>
          </a:prstGeom>
          <a:noFill/>
          <a:ln>
            <a:noFill/>
          </a:ln>
        </p:spPr>
      </p:pic>
      <p:pic>
        <p:nvPicPr>
          <p:cNvPr id="738" name="Google Shape;738;p31"/>
          <p:cNvPicPr preferRelativeResize="0"/>
          <p:nvPr/>
        </p:nvPicPr>
        <p:blipFill>
          <a:blip r:embed="rId4">
            <a:alphaModFix/>
          </a:blip>
          <a:stretch>
            <a:fillRect/>
          </a:stretch>
        </p:blipFill>
        <p:spPr>
          <a:xfrm>
            <a:off x="8034525" y="5715400"/>
            <a:ext cx="3876675" cy="742950"/>
          </a:xfrm>
          <a:prstGeom prst="rect">
            <a:avLst/>
          </a:prstGeom>
          <a:noFill/>
          <a:ln>
            <a:noFill/>
          </a:ln>
        </p:spPr>
      </p:pic>
      <p:sp>
        <p:nvSpPr>
          <p:cNvPr id="739" name="Google Shape;739;p31"/>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3" name="Shape 743"/>
        <p:cNvGrpSpPr/>
        <p:nvPr/>
      </p:nvGrpSpPr>
      <p:grpSpPr>
        <a:xfrm>
          <a:off x="0" y="0"/>
          <a:ext cx="0" cy="0"/>
          <a:chOff x="0" y="0"/>
          <a:chExt cx="0" cy="0"/>
        </a:xfrm>
      </p:grpSpPr>
      <p:sp>
        <p:nvSpPr>
          <p:cNvPr id="744" name="Google Shape;744;p32"/>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99211-99215 - Office and Outpatient Evaluation and Management</a:t>
            </a:r>
            <a:endParaRPr/>
          </a:p>
        </p:txBody>
      </p:sp>
      <p:sp>
        <p:nvSpPr>
          <p:cNvPr id="745" name="Google Shape;745;p32"/>
          <p:cNvSpPr txBox="1"/>
          <p:nvPr>
            <p:ph idx="1" type="body"/>
          </p:nvPr>
        </p:nvSpPr>
        <p:spPr>
          <a:xfrm>
            <a:off x="1738400" y="2653400"/>
            <a:ext cx="78552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99211-99215</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For </a:t>
            </a:r>
            <a:r>
              <a:rPr b="1" lang="en-US" sz="2133"/>
              <a:t>ESTABLISHED</a:t>
            </a:r>
            <a:r>
              <a:rPr lang="en-US" sz="2133"/>
              <a:t> Office or Outpatient patients only</a:t>
            </a:r>
            <a:endParaRPr sz="2133"/>
          </a:p>
          <a:p>
            <a:pPr indent="-440255" lvl="0" marL="609585" rtl="0" algn="l">
              <a:lnSpc>
                <a:spcPct val="115000"/>
              </a:lnSpc>
              <a:spcBef>
                <a:spcPts val="1600"/>
              </a:spcBef>
              <a:spcAft>
                <a:spcPts val="0"/>
              </a:spcAft>
              <a:buSzPts val="1600"/>
              <a:buChar char="●"/>
            </a:pPr>
            <a:r>
              <a:rPr lang="en-US" sz="2133"/>
              <a:t>Used for all subsequent visits within a 12-month year</a:t>
            </a:r>
            <a:endParaRPr/>
          </a:p>
          <a:p>
            <a:pPr indent="-440255" lvl="0" marL="609585" rtl="0" algn="l">
              <a:lnSpc>
                <a:spcPct val="115000"/>
              </a:lnSpc>
              <a:spcBef>
                <a:spcPts val="1600"/>
              </a:spcBef>
              <a:spcAft>
                <a:spcPts val="0"/>
              </a:spcAft>
              <a:buSzPts val="1600"/>
              <a:buChar char="●"/>
            </a:pPr>
            <a:r>
              <a:rPr lang="en-US" sz="2133"/>
              <a:t>These codes can be used for Urgent Care Visits</a:t>
            </a:r>
            <a:endParaRPr sz="2133"/>
          </a:p>
          <a:p>
            <a:pPr indent="0" lvl="0" marL="609585" rtl="0" algn="l">
              <a:lnSpc>
                <a:spcPct val="115000"/>
              </a:lnSpc>
              <a:spcBef>
                <a:spcPts val="1600"/>
              </a:spcBef>
              <a:spcAft>
                <a:spcPts val="1600"/>
              </a:spcAft>
              <a:buSzPts val="1300"/>
              <a:buNone/>
            </a:pPr>
            <a:r>
              <a:t/>
            </a:r>
            <a:endParaRPr sz="2133"/>
          </a:p>
        </p:txBody>
      </p:sp>
      <p:pic>
        <p:nvPicPr>
          <p:cNvPr id="746" name="Google Shape;746;p32"/>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47" name="Google Shape;747;p32"/>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1" name="Shape 751"/>
        <p:cNvGrpSpPr/>
        <p:nvPr/>
      </p:nvGrpSpPr>
      <p:grpSpPr>
        <a:xfrm>
          <a:off x="0" y="0"/>
          <a:ext cx="0" cy="0"/>
          <a:chOff x="0" y="0"/>
          <a:chExt cx="0" cy="0"/>
        </a:xfrm>
      </p:grpSpPr>
      <p:pic>
        <p:nvPicPr>
          <p:cNvPr id="752" name="Google Shape;752;p33"/>
          <p:cNvPicPr preferRelativeResize="0"/>
          <p:nvPr/>
        </p:nvPicPr>
        <p:blipFill rotWithShape="1">
          <a:blip r:embed="rId3">
            <a:alphaModFix/>
          </a:blip>
          <a:srcRect b="0" l="0" r="0" t="0"/>
          <a:stretch/>
        </p:blipFill>
        <p:spPr>
          <a:xfrm>
            <a:off x="1879516" y="343949"/>
            <a:ext cx="8432968" cy="4521666"/>
          </a:xfrm>
          <a:prstGeom prst="rect">
            <a:avLst/>
          </a:prstGeom>
          <a:noFill/>
          <a:ln>
            <a:noFill/>
          </a:ln>
        </p:spPr>
      </p:pic>
      <p:pic>
        <p:nvPicPr>
          <p:cNvPr id="753" name="Google Shape;753;p33"/>
          <p:cNvPicPr preferRelativeResize="0"/>
          <p:nvPr/>
        </p:nvPicPr>
        <p:blipFill rotWithShape="1">
          <a:blip r:embed="rId4">
            <a:alphaModFix/>
          </a:blip>
          <a:srcRect b="0" l="0" r="0" t="0"/>
          <a:stretch/>
        </p:blipFill>
        <p:spPr>
          <a:xfrm>
            <a:off x="1879516" y="4865615"/>
            <a:ext cx="8432968" cy="571266"/>
          </a:xfrm>
          <a:prstGeom prst="rect">
            <a:avLst/>
          </a:prstGeom>
          <a:noFill/>
          <a:ln>
            <a:noFill/>
          </a:ln>
        </p:spPr>
      </p:pic>
      <p:pic>
        <p:nvPicPr>
          <p:cNvPr id="754" name="Google Shape;754;p33"/>
          <p:cNvPicPr preferRelativeResize="0"/>
          <p:nvPr/>
        </p:nvPicPr>
        <p:blipFill>
          <a:blip r:embed="rId5">
            <a:alphaModFix/>
          </a:blip>
          <a:stretch>
            <a:fillRect/>
          </a:stretch>
        </p:blipFill>
        <p:spPr>
          <a:xfrm>
            <a:off x="8034525" y="5715400"/>
            <a:ext cx="3876675" cy="742950"/>
          </a:xfrm>
          <a:prstGeom prst="rect">
            <a:avLst/>
          </a:prstGeom>
          <a:noFill/>
          <a:ln>
            <a:noFill/>
          </a:ln>
        </p:spPr>
      </p:pic>
      <p:sp>
        <p:nvSpPr>
          <p:cNvPr id="755" name="Google Shape;755;p33"/>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6"/>
              </a:rPr>
              <a:t>http://medwave.io</a:t>
            </a:r>
            <a:endParaRPr>
              <a:latin typeface="Twentieth Century"/>
              <a:ea typeface="Twentieth Century"/>
              <a:cs typeface="Twentieth Century"/>
              <a:sym typeface="Twentieth Century"/>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9" name="Shape 759"/>
        <p:cNvGrpSpPr/>
        <p:nvPr/>
      </p:nvGrpSpPr>
      <p:grpSpPr>
        <a:xfrm>
          <a:off x="0" y="0"/>
          <a:ext cx="0" cy="0"/>
          <a:chOff x="0" y="0"/>
          <a:chExt cx="0" cy="0"/>
        </a:xfrm>
      </p:grpSpPr>
      <p:sp>
        <p:nvSpPr>
          <p:cNvPr id="760" name="Google Shape;760;p34"/>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a:solidFill>
                  <a:srgbClr val="C00000"/>
                </a:solidFill>
              </a:rPr>
              <a:t>CODING SPECIALTY VISITS</a:t>
            </a:r>
            <a:endParaRPr/>
          </a:p>
        </p:txBody>
      </p:sp>
      <p:sp>
        <p:nvSpPr>
          <p:cNvPr id="761" name="Google Shape;761;p34"/>
          <p:cNvSpPr txBox="1"/>
          <p:nvPr>
            <p:ph idx="1" type="body"/>
          </p:nvPr>
        </p:nvSpPr>
        <p:spPr>
          <a:xfrm>
            <a:off x="1679677" y="1388100"/>
            <a:ext cx="9374100" cy="3388800"/>
          </a:xfrm>
          <a:prstGeom prst="rect">
            <a:avLst/>
          </a:prstGeom>
          <a:noFill/>
          <a:ln>
            <a:noFill/>
          </a:ln>
        </p:spPr>
        <p:txBody>
          <a:bodyPr anchorCtr="0" anchor="t" bIns="91425" lIns="91425" spcFirstLastPara="1" rIns="91425" wrap="square" tIns="91425">
            <a:noAutofit/>
          </a:bodyPr>
          <a:lstStyle/>
          <a:p>
            <a:pPr indent="-414855" lvl="0" marL="609585" rtl="0" algn="l">
              <a:lnSpc>
                <a:spcPct val="115000"/>
              </a:lnSpc>
              <a:spcBef>
                <a:spcPts val="0"/>
              </a:spcBef>
              <a:spcAft>
                <a:spcPts val="0"/>
              </a:spcAft>
              <a:buSzPts val="1300"/>
              <a:buChar char="●"/>
            </a:pPr>
            <a:r>
              <a:rPr lang="en-US"/>
              <a:t>Append the correct E/M code for the level of service</a:t>
            </a:r>
            <a:endParaRPr/>
          </a:p>
          <a:p>
            <a:pPr indent="-414855" lvl="0" marL="609585" rtl="0" algn="l">
              <a:lnSpc>
                <a:spcPct val="115000"/>
              </a:lnSpc>
              <a:spcBef>
                <a:spcPts val="0"/>
              </a:spcBef>
              <a:spcAft>
                <a:spcPts val="0"/>
              </a:spcAft>
              <a:buSzPts val="1300"/>
              <a:buChar char="●"/>
            </a:pPr>
            <a:r>
              <a:rPr lang="en-US"/>
              <a:t>Apply the most descriptive DX code for the services being rendered</a:t>
            </a:r>
            <a:endParaRPr/>
          </a:p>
          <a:p>
            <a:pPr indent="-397923" lvl="1" marL="1219170" rtl="0" algn="l">
              <a:lnSpc>
                <a:spcPct val="115000"/>
              </a:lnSpc>
              <a:spcBef>
                <a:spcPts val="2133"/>
              </a:spcBef>
              <a:spcAft>
                <a:spcPts val="0"/>
              </a:spcAft>
              <a:buSzPts val="1100"/>
              <a:buChar char="○"/>
            </a:pPr>
            <a:r>
              <a:rPr lang="en-US"/>
              <a:t>EXAMPLE:</a:t>
            </a:r>
            <a:endParaRPr/>
          </a:p>
          <a:p>
            <a:pPr indent="-328073" lvl="1" marL="1219170" rtl="0" algn="l">
              <a:lnSpc>
                <a:spcPct val="115000"/>
              </a:lnSpc>
              <a:spcBef>
                <a:spcPts val="2133"/>
              </a:spcBef>
              <a:spcAft>
                <a:spcPts val="0"/>
              </a:spcAft>
              <a:buSzPts val="1100"/>
              <a:buNone/>
            </a:pPr>
            <a:r>
              <a:t/>
            </a:r>
            <a:endParaRPr/>
          </a:p>
        </p:txBody>
      </p:sp>
      <p:pic>
        <p:nvPicPr>
          <p:cNvPr id="762" name="Google Shape;762;p34"/>
          <p:cNvPicPr preferRelativeResize="0"/>
          <p:nvPr/>
        </p:nvPicPr>
        <p:blipFill rotWithShape="1">
          <a:blip r:embed="rId3">
            <a:alphaModFix/>
          </a:blip>
          <a:srcRect b="0" l="0" r="0" t="0"/>
          <a:stretch/>
        </p:blipFill>
        <p:spPr>
          <a:xfrm>
            <a:off x="1832078" y="2446595"/>
            <a:ext cx="6087325" cy="4258270"/>
          </a:xfrm>
          <a:prstGeom prst="rect">
            <a:avLst/>
          </a:prstGeom>
          <a:noFill/>
          <a:ln>
            <a:noFill/>
          </a:ln>
        </p:spPr>
      </p:pic>
      <p:pic>
        <p:nvPicPr>
          <p:cNvPr id="763" name="Google Shape;763;p34"/>
          <p:cNvPicPr preferRelativeResize="0"/>
          <p:nvPr/>
        </p:nvPicPr>
        <p:blipFill>
          <a:blip r:embed="rId4">
            <a:alphaModFix/>
          </a:blip>
          <a:stretch>
            <a:fillRect/>
          </a:stretch>
        </p:blipFill>
        <p:spPr>
          <a:xfrm>
            <a:off x="8034525" y="5715400"/>
            <a:ext cx="3876675" cy="742950"/>
          </a:xfrm>
          <a:prstGeom prst="rect">
            <a:avLst/>
          </a:prstGeom>
          <a:noFill/>
          <a:ln>
            <a:noFill/>
          </a:ln>
        </p:spPr>
      </p:pic>
      <p:sp>
        <p:nvSpPr>
          <p:cNvPr id="764" name="Google Shape;764;p34"/>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8" name="Shape 768"/>
        <p:cNvGrpSpPr/>
        <p:nvPr/>
      </p:nvGrpSpPr>
      <p:grpSpPr>
        <a:xfrm>
          <a:off x="0" y="0"/>
          <a:ext cx="0" cy="0"/>
          <a:chOff x="0" y="0"/>
          <a:chExt cx="0" cy="0"/>
        </a:xfrm>
      </p:grpSpPr>
      <p:sp>
        <p:nvSpPr>
          <p:cNvPr id="769" name="Google Shape;769;p35"/>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99241-99255 - Consultation Evaluation Codes</a:t>
            </a:r>
            <a:endParaRPr/>
          </a:p>
        </p:txBody>
      </p:sp>
      <p:sp>
        <p:nvSpPr>
          <p:cNvPr id="770" name="Google Shape;770;p35"/>
          <p:cNvSpPr txBox="1"/>
          <p:nvPr>
            <p:ph idx="1" type="body"/>
          </p:nvPr>
        </p:nvSpPr>
        <p:spPr>
          <a:xfrm>
            <a:off x="1738400" y="2653400"/>
            <a:ext cx="74212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99241-99255</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99241-99245- Office or Outpatient Consultation</a:t>
            </a:r>
            <a:endParaRPr sz="2133"/>
          </a:p>
          <a:p>
            <a:pPr indent="-440255" lvl="0" marL="609585" rtl="0" algn="l">
              <a:lnSpc>
                <a:spcPct val="115000"/>
              </a:lnSpc>
              <a:spcBef>
                <a:spcPts val="1600"/>
              </a:spcBef>
              <a:spcAft>
                <a:spcPts val="0"/>
              </a:spcAft>
              <a:buSzPts val="1600"/>
              <a:buChar char="●"/>
            </a:pPr>
            <a:r>
              <a:rPr lang="en-US" sz="2133"/>
              <a:t>99251-99255- Initial Inpatient Consultation Services</a:t>
            </a:r>
            <a:endParaRPr sz="2133"/>
          </a:p>
          <a:p>
            <a:pPr indent="0" lvl="0" marL="609585" rtl="0" algn="l">
              <a:lnSpc>
                <a:spcPct val="115000"/>
              </a:lnSpc>
              <a:spcBef>
                <a:spcPts val="1600"/>
              </a:spcBef>
              <a:spcAft>
                <a:spcPts val="1600"/>
              </a:spcAft>
              <a:buSzPts val="1300"/>
              <a:buNone/>
            </a:pPr>
            <a:r>
              <a:t/>
            </a:r>
            <a:endParaRPr sz="2133"/>
          </a:p>
        </p:txBody>
      </p:sp>
      <p:pic>
        <p:nvPicPr>
          <p:cNvPr id="771" name="Google Shape;771;p35"/>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72" name="Google Shape;772;p35"/>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6" name="Shape 776"/>
        <p:cNvGrpSpPr/>
        <p:nvPr/>
      </p:nvGrpSpPr>
      <p:grpSpPr>
        <a:xfrm>
          <a:off x="0" y="0"/>
          <a:ext cx="0" cy="0"/>
          <a:chOff x="0" y="0"/>
          <a:chExt cx="0" cy="0"/>
        </a:xfrm>
      </p:grpSpPr>
      <p:sp>
        <p:nvSpPr>
          <p:cNvPr id="777" name="Google Shape;777;p36"/>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99291-99292 - Critical Care Services Evaluation Codes</a:t>
            </a:r>
            <a:endParaRPr/>
          </a:p>
        </p:txBody>
      </p:sp>
      <p:sp>
        <p:nvSpPr>
          <p:cNvPr id="778" name="Google Shape;778;p36"/>
          <p:cNvSpPr txBox="1"/>
          <p:nvPr>
            <p:ph idx="1" type="body"/>
          </p:nvPr>
        </p:nvSpPr>
        <p:spPr>
          <a:xfrm>
            <a:off x="726367" y="2653400"/>
            <a:ext cx="104616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99291-99292- for use with one or more vital organ failure (Life Threatening Condition)</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99291- Critical Care Evaluation first 30-74 minutes</a:t>
            </a:r>
            <a:endParaRPr sz="2133"/>
          </a:p>
          <a:p>
            <a:pPr indent="-440255" lvl="0" marL="609585" rtl="0" algn="l">
              <a:lnSpc>
                <a:spcPct val="115000"/>
              </a:lnSpc>
              <a:spcBef>
                <a:spcPts val="1600"/>
              </a:spcBef>
              <a:spcAft>
                <a:spcPts val="0"/>
              </a:spcAft>
              <a:buSzPts val="1600"/>
              <a:buChar char="●"/>
            </a:pPr>
            <a:r>
              <a:rPr lang="en-US" sz="2133"/>
              <a:t>99292- Critica Care Evaluation, each addition 30 minutes you add one more unit. </a:t>
            </a:r>
            <a:endParaRPr sz="2133"/>
          </a:p>
          <a:p>
            <a:pPr indent="0" lvl="0" marL="609585" rtl="0" algn="l">
              <a:lnSpc>
                <a:spcPct val="115000"/>
              </a:lnSpc>
              <a:spcBef>
                <a:spcPts val="1600"/>
              </a:spcBef>
              <a:spcAft>
                <a:spcPts val="1600"/>
              </a:spcAft>
              <a:buSzPts val="1300"/>
              <a:buNone/>
            </a:pPr>
            <a:r>
              <a:t/>
            </a:r>
            <a:endParaRPr sz="2133"/>
          </a:p>
        </p:txBody>
      </p:sp>
      <p:pic>
        <p:nvPicPr>
          <p:cNvPr id="779" name="Google Shape;779;p36"/>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80" name="Google Shape;780;p36"/>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4" name="Shape 784"/>
        <p:cNvGrpSpPr/>
        <p:nvPr/>
      </p:nvGrpSpPr>
      <p:grpSpPr>
        <a:xfrm>
          <a:off x="0" y="0"/>
          <a:ext cx="0" cy="0"/>
          <a:chOff x="0" y="0"/>
          <a:chExt cx="0" cy="0"/>
        </a:xfrm>
      </p:grpSpPr>
      <p:sp>
        <p:nvSpPr>
          <p:cNvPr id="785" name="Google Shape;785;p37"/>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99354-99416 - Prolonged Services Evaluation Codes</a:t>
            </a:r>
            <a:endParaRPr/>
          </a:p>
        </p:txBody>
      </p:sp>
      <p:sp>
        <p:nvSpPr>
          <p:cNvPr id="786" name="Google Shape;786;p37"/>
          <p:cNvSpPr txBox="1"/>
          <p:nvPr>
            <p:ph idx="1" type="body"/>
          </p:nvPr>
        </p:nvSpPr>
        <p:spPr>
          <a:xfrm>
            <a:off x="1738400" y="2196200"/>
            <a:ext cx="89685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99354-99357</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99354-99357- Prolonged Services with direct patient contact</a:t>
            </a:r>
            <a:endParaRPr sz="2133"/>
          </a:p>
          <a:p>
            <a:pPr indent="-440255" lvl="0" marL="609585" rtl="0" algn="l">
              <a:lnSpc>
                <a:spcPct val="115000"/>
              </a:lnSpc>
              <a:spcBef>
                <a:spcPts val="1600"/>
              </a:spcBef>
              <a:spcAft>
                <a:spcPts val="0"/>
              </a:spcAft>
              <a:buSzPts val="1600"/>
              <a:buChar char="●"/>
            </a:pPr>
            <a:r>
              <a:rPr lang="en-US" sz="2133"/>
              <a:t>99358-99359- Prolonged Services without patient contact</a:t>
            </a:r>
            <a:endParaRPr sz="2133"/>
          </a:p>
          <a:p>
            <a:pPr indent="-440255" lvl="0" marL="609585" rtl="0" algn="l">
              <a:lnSpc>
                <a:spcPct val="115000"/>
              </a:lnSpc>
              <a:spcBef>
                <a:spcPts val="1600"/>
              </a:spcBef>
              <a:spcAft>
                <a:spcPts val="0"/>
              </a:spcAft>
              <a:buSzPts val="1600"/>
              <a:buChar char="●"/>
            </a:pPr>
            <a:r>
              <a:rPr lang="en-US" sz="2133"/>
              <a:t>99360- Prolonged Standby Services</a:t>
            </a:r>
            <a:endParaRPr sz="2133"/>
          </a:p>
          <a:p>
            <a:pPr indent="-440255" lvl="0" marL="609585" rtl="0" algn="l">
              <a:lnSpc>
                <a:spcPct val="115000"/>
              </a:lnSpc>
              <a:spcBef>
                <a:spcPts val="1600"/>
              </a:spcBef>
              <a:spcAft>
                <a:spcPts val="0"/>
              </a:spcAft>
              <a:buSzPts val="1600"/>
              <a:buChar char="●"/>
            </a:pPr>
            <a:r>
              <a:rPr lang="en-US" sz="2133"/>
              <a:t>99415-99416- Prolonged Clinical Staff Services with Physician or other Qualified Healthcare Professional Supervision</a:t>
            </a:r>
            <a:endParaRPr sz="2133"/>
          </a:p>
          <a:p>
            <a:pPr indent="0" lvl="0" marL="609585" rtl="0" algn="l">
              <a:lnSpc>
                <a:spcPct val="115000"/>
              </a:lnSpc>
              <a:spcBef>
                <a:spcPts val="1600"/>
              </a:spcBef>
              <a:spcAft>
                <a:spcPts val="1600"/>
              </a:spcAft>
              <a:buSzPts val="1300"/>
              <a:buNone/>
            </a:pPr>
            <a:r>
              <a:t/>
            </a:r>
            <a:endParaRPr sz="2133"/>
          </a:p>
        </p:txBody>
      </p:sp>
      <p:pic>
        <p:nvPicPr>
          <p:cNvPr id="787" name="Google Shape;787;p37"/>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88" name="Google Shape;788;p37"/>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2" name="Shape 792"/>
        <p:cNvGrpSpPr/>
        <p:nvPr/>
      </p:nvGrpSpPr>
      <p:grpSpPr>
        <a:xfrm>
          <a:off x="0" y="0"/>
          <a:ext cx="0" cy="0"/>
          <a:chOff x="0" y="0"/>
          <a:chExt cx="0" cy="0"/>
        </a:xfrm>
      </p:grpSpPr>
      <p:sp>
        <p:nvSpPr>
          <p:cNvPr id="793" name="Google Shape;793;p38"/>
          <p:cNvSpPr txBox="1"/>
          <p:nvPr>
            <p:ph type="title"/>
          </p:nvPr>
        </p:nvSpPr>
        <p:spPr>
          <a:xfrm>
            <a:off x="1805512" y="550205"/>
            <a:ext cx="9374000" cy="1332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a:t>When can you use Prolonged Evaluation Services?</a:t>
            </a:r>
            <a:endParaRPr/>
          </a:p>
        </p:txBody>
      </p:sp>
      <p:sp>
        <p:nvSpPr>
          <p:cNvPr id="794" name="Google Shape;794;p38"/>
          <p:cNvSpPr txBox="1"/>
          <p:nvPr>
            <p:ph idx="1" type="body"/>
          </p:nvPr>
        </p:nvSpPr>
        <p:spPr>
          <a:xfrm>
            <a:off x="1079600" y="1216405"/>
            <a:ext cx="10032800" cy="4825796"/>
          </a:xfrm>
          <a:prstGeom prst="rect">
            <a:avLst/>
          </a:prstGeom>
          <a:noFill/>
          <a:ln>
            <a:noFill/>
          </a:ln>
        </p:spPr>
        <p:txBody>
          <a:bodyPr anchorCtr="0" anchor="t" bIns="91425" lIns="91425" spcFirstLastPara="1" rIns="91425" wrap="square" tIns="91425">
            <a:noAutofit/>
          </a:bodyPr>
          <a:lstStyle/>
          <a:p>
            <a:pPr indent="-414855" lvl="0" marL="609585" rtl="0" algn="l">
              <a:lnSpc>
                <a:spcPct val="115000"/>
              </a:lnSpc>
              <a:spcBef>
                <a:spcPts val="0"/>
              </a:spcBef>
              <a:spcAft>
                <a:spcPts val="0"/>
              </a:spcAft>
              <a:buSzPts val="1300"/>
              <a:buChar char="●"/>
            </a:pPr>
            <a:r>
              <a:rPr lang="en-US" sz="1400"/>
              <a:t>Prolonged Service Codes are used in conjunction with another Evaluation and Management codes</a:t>
            </a:r>
            <a:endParaRPr/>
          </a:p>
          <a:p>
            <a:pPr indent="-397923" lvl="1" marL="1219170" rtl="0" algn="l">
              <a:lnSpc>
                <a:spcPct val="115000"/>
              </a:lnSpc>
              <a:spcBef>
                <a:spcPts val="2133"/>
              </a:spcBef>
              <a:spcAft>
                <a:spcPts val="0"/>
              </a:spcAft>
              <a:buSzPts val="1100"/>
              <a:buChar char="○"/>
            </a:pPr>
            <a:r>
              <a:rPr lang="en-US" sz="1400"/>
              <a:t>Used when the service goes above and beyond a TIMED E/M code for longer than 30 minutes. This is usually used when the coordination of care / counseling services exceed more than 50% of the visit </a:t>
            </a:r>
            <a:endParaRPr/>
          </a:p>
          <a:p>
            <a:pPr indent="-397923" lvl="2" marL="1828754" rtl="0" algn="l">
              <a:lnSpc>
                <a:spcPct val="115000"/>
              </a:lnSpc>
              <a:spcBef>
                <a:spcPts val="2133"/>
              </a:spcBef>
              <a:spcAft>
                <a:spcPts val="0"/>
              </a:spcAft>
              <a:buSzPts val="1100"/>
              <a:buChar char="■"/>
            </a:pPr>
            <a:r>
              <a:rPr lang="en-US" sz="1400"/>
              <a:t>This does not include the time with clinical staff, just the provider</a:t>
            </a:r>
            <a:endParaRPr/>
          </a:p>
          <a:p>
            <a:pPr indent="-397923" lvl="1" marL="1219170" rtl="0" algn="l">
              <a:lnSpc>
                <a:spcPct val="115000"/>
              </a:lnSpc>
              <a:spcBef>
                <a:spcPts val="2133"/>
              </a:spcBef>
              <a:spcAft>
                <a:spcPts val="0"/>
              </a:spcAft>
              <a:buSzPts val="1100"/>
              <a:buChar char="○"/>
            </a:pPr>
            <a:r>
              <a:rPr lang="en-US" sz="1400"/>
              <a:t>EXAMPLE: A patient is seen for 99213 office visit (E/M), but the patient was counseled for greater than 30 minutes, above the normal 15-29 minutes allotted for this level visit.</a:t>
            </a:r>
            <a:endParaRPr/>
          </a:p>
          <a:p>
            <a:pPr indent="-397923" lvl="2" marL="1828754" rtl="0" algn="l">
              <a:lnSpc>
                <a:spcPct val="115000"/>
              </a:lnSpc>
              <a:spcBef>
                <a:spcPts val="2133"/>
              </a:spcBef>
              <a:spcAft>
                <a:spcPts val="0"/>
              </a:spcAft>
              <a:buSzPts val="1100"/>
              <a:buChar char="■"/>
            </a:pPr>
            <a:r>
              <a:rPr lang="en-US" sz="1400"/>
              <a:t>The claim would need to be billed with CPT codes:</a:t>
            </a:r>
            <a:endParaRPr/>
          </a:p>
          <a:p>
            <a:pPr indent="-397923" lvl="3" marL="2438339" rtl="0" algn="l">
              <a:lnSpc>
                <a:spcPct val="115000"/>
              </a:lnSpc>
              <a:spcBef>
                <a:spcPts val="2133"/>
              </a:spcBef>
              <a:spcAft>
                <a:spcPts val="0"/>
              </a:spcAft>
              <a:buSzPts val="1100"/>
              <a:buChar char="●"/>
            </a:pPr>
            <a:r>
              <a:rPr lang="en-US" sz="1400"/>
              <a:t>99213</a:t>
            </a:r>
            <a:endParaRPr/>
          </a:p>
          <a:p>
            <a:pPr indent="-397923" lvl="3" marL="2438339" rtl="0" algn="l">
              <a:lnSpc>
                <a:spcPct val="115000"/>
              </a:lnSpc>
              <a:spcBef>
                <a:spcPts val="2133"/>
              </a:spcBef>
              <a:spcAft>
                <a:spcPts val="0"/>
              </a:spcAft>
              <a:buSzPts val="1100"/>
              <a:buChar char="●"/>
            </a:pPr>
            <a:r>
              <a:rPr lang="en-US" sz="1400"/>
              <a:t>99354- first 60 minutes</a:t>
            </a:r>
            <a:endParaRPr/>
          </a:p>
          <a:p>
            <a:pPr indent="-397923" lvl="3" marL="2438339" rtl="0" algn="l">
              <a:lnSpc>
                <a:spcPct val="115000"/>
              </a:lnSpc>
              <a:spcBef>
                <a:spcPts val="2133"/>
              </a:spcBef>
              <a:spcAft>
                <a:spcPts val="0"/>
              </a:spcAft>
              <a:buSzPts val="1100"/>
              <a:buChar char="●"/>
            </a:pPr>
            <a:r>
              <a:rPr lang="en-US" sz="1400"/>
              <a:t>99355- every subsequent 30 minutes</a:t>
            </a:r>
            <a:endParaRPr/>
          </a:p>
        </p:txBody>
      </p:sp>
      <p:pic>
        <p:nvPicPr>
          <p:cNvPr id="795" name="Google Shape;795;p38"/>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796" name="Google Shape;796;p38"/>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0" name="Shape 800"/>
        <p:cNvGrpSpPr/>
        <p:nvPr/>
      </p:nvGrpSpPr>
      <p:grpSpPr>
        <a:xfrm>
          <a:off x="0" y="0"/>
          <a:ext cx="0" cy="0"/>
          <a:chOff x="0" y="0"/>
          <a:chExt cx="0" cy="0"/>
        </a:xfrm>
      </p:grpSpPr>
      <p:pic>
        <p:nvPicPr>
          <p:cNvPr id="801" name="Google Shape;801;p39"/>
          <p:cNvPicPr preferRelativeResize="0"/>
          <p:nvPr/>
        </p:nvPicPr>
        <p:blipFill rotWithShape="1">
          <a:blip r:embed="rId3">
            <a:alphaModFix/>
          </a:blip>
          <a:srcRect b="0" l="0" r="0" t="0"/>
          <a:stretch/>
        </p:blipFill>
        <p:spPr>
          <a:xfrm>
            <a:off x="2104137" y="551871"/>
            <a:ext cx="7691295" cy="2044521"/>
          </a:xfrm>
          <a:prstGeom prst="rect">
            <a:avLst/>
          </a:prstGeom>
          <a:noFill/>
          <a:ln>
            <a:noFill/>
          </a:ln>
        </p:spPr>
      </p:pic>
      <p:pic>
        <p:nvPicPr>
          <p:cNvPr id="802" name="Google Shape;802;p39"/>
          <p:cNvPicPr preferRelativeResize="0"/>
          <p:nvPr/>
        </p:nvPicPr>
        <p:blipFill rotWithShape="1">
          <a:blip r:embed="rId4">
            <a:alphaModFix/>
          </a:blip>
          <a:srcRect b="0" l="0" r="0" t="0"/>
          <a:stretch/>
        </p:blipFill>
        <p:spPr>
          <a:xfrm>
            <a:off x="2246044" y="2845966"/>
            <a:ext cx="7407480" cy="2717988"/>
          </a:xfrm>
          <a:prstGeom prst="rect">
            <a:avLst/>
          </a:prstGeom>
          <a:noFill/>
          <a:ln>
            <a:noFill/>
          </a:ln>
        </p:spPr>
      </p:pic>
      <p:pic>
        <p:nvPicPr>
          <p:cNvPr id="803" name="Google Shape;803;p39"/>
          <p:cNvPicPr preferRelativeResize="0"/>
          <p:nvPr/>
        </p:nvPicPr>
        <p:blipFill>
          <a:blip r:embed="rId5">
            <a:alphaModFix/>
          </a:blip>
          <a:stretch>
            <a:fillRect/>
          </a:stretch>
        </p:blipFill>
        <p:spPr>
          <a:xfrm>
            <a:off x="8034525" y="5715400"/>
            <a:ext cx="3876675" cy="742950"/>
          </a:xfrm>
          <a:prstGeom prst="rect">
            <a:avLst/>
          </a:prstGeom>
          <a:noFill/>
          <a:ln>
            <a:noFill/>
          </a:ln>
        </p:spPr>
      </p:pic>
      <p:sp>
        <p:nvSpPr>
          <p:cNvPr id="804" name="Google Shape;804;p39"/>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6"/>
              </a:rPr>
              <a:t>http://medwave.io</a:t>
            </a:r>
            <a:endParaRPr>
              <a:latin typeface="Twentieth Century"/>
              <a:ea typeface="Twentieth Century"/>
              <a:cs typeface="Twentieth Century"/>
              <a:sym typeface="Twentieth Century"/>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8" name="Shape 808"/>
        <p:cNvGrpSpPr/>
        <p:nvPr/>
      </p:nvGrpSpPr>
      <p:grpSpPr>
        <a:xfrm>
          <a:off x="0" y="0"/>
          <a:ext cx="0" cy="0"/>
          <a:chOff x="0" y="0"/>
          <a:chExt cx="0" cy="0"/>
        </a:xfrm>
      </p:grpSpPr>
      <p:sp>
        <p:nvSpPr>
          <p:cNvPr id="809" name="Google Shape;809;p40"/>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99366-99368 - Case Management Services Evaluation Codes</a:t>
            </a:r>
            <a:endParaRPr/>
          </a:p>
        </p:txBody>
      </p:sp>
      <p:sp>
        <p:nvSpPr>
          <p:cNvPr id="810" name="Google Shape;810;p40"/>
          <p:cNvSpPr txBox="1"/>
          <p:nvPr>
            <p:ph idx="1" type="body"/>
          </p:nvPr>
        </p:nvSpPr>
        <p:spPr>
          <a:xfrm>
            <a:off x="1738400" y="1967600"/>
            <a:ext cx="8676000" cy="40593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99366-99368</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99366- Medical Team Conference with Direct Face-to-Face contact with patient or family ( 30 Min. Or More)</a:t>
            </a:r>
            <a:endParaRPr sz="2133"/>
          </a:p>
          <a:p>
            <a:pPr indent="-440255" lvl="0" marL="609585" rtl="0" algn="l">
              <a:lnSpc>
                <a:spcPct val="115000"/>
              </a:lnSpc>
              <a:spcBef>
                <a:spcPts val="1600"/>
              </a:spcBef>
              <a:spcAft>
                <a:spcPts val="0"/>
              </a:spcAft>
              <a:buSzPts val="1600"/>
              <a:buChar char="●"/>
            </a:pPr>
            <a:r>
              <a:rPr lang="en-US" sz="2133"/>
              <a:t>99367- Medical Team Conference by a </a:t>
            </a:r>
            <a:r>
              <a:rPr b="1" lang="en-US" sz="2133"/>
              <a:t>Physician</a:t>
            </a:r>
            <a:r>
              <a:rPr lang="en-US" sz="2133"/>
              <a:t> without Direct Face-to-Face contact with patient or family (30 Min. or More)</a:t>
            </a:r>
            <a:endParaRPr sz="2133"/>
          </a:p>
          <a:p>
            <a:pPr indent="-440255" lvl="0" marL="609585" rtl="0" algn="l">
              <a:lnSpc>
                <a:spcPct val="115000"/>
              </a:lnSpc>
              <a:spcBef>
                <a:spcPts val="1600"/>
              </a:spcBef>
              <a:spcAft>
                <a:spcPts val="0"/>
              </a:spcAft>
              <a:buSzPts val="1600"/>
              <a:buChar char="●"/>
            </a:pPr>
            <a:r>
              <a:rPr lang="en-US" sz="2133"/>
              <a:t>99368-Medical Team Conference </a:t>
            </a:r>
            <a:r>
              <a:rPr b="1" lang="en-US" sz="2133"/>
              <a:t>Non-Physician</a:t>
            </a:r>
            <a:r>
              <a:rPr lang="en-US" sz="2133"/>
              <a:t> without Direct Face-to-Face contact with patient or family (30 Min. or More)</a:t>
            </a:r>
            <a:endParaRPr sz="2133"/>
          </a:p>
          <a:p>
            <a:pPr indent="0" lvl="0" marL="609585" rtl="0" algn="l">
              <a:lnSpc>
                <a:spcPct val="115000"/>
              </a:lnSpc>
              <a:spcBef>
                <a:spcPts val="1600"/>
              </a:spcBef>
              <a:spcAft>
                <a:spcPts val="1600"/>
              </a:spcAft>
              <a:buSzPts val="1300"/>
              <a:buNone/>
            </a:pPr>
            <a:r>
              <a:t/>
            </a:r>
            <a:endParaRPr sz="2133"/>
          </a:p>
        </p:txBody>
      </p:sp>
      <p:pic>
        <p:nvPicPr>
          <p:cNvPr id="811" name="Google Shape;811;p40"/>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12" name="Google Shape;812;p40"/>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6" name="Shape 816"/>
        <p:cNvGrpSpPr/>
        <p:nvPr/>
      </p:nvGrpSpPr>
      <p:grpSpPr>
        <a:xfrm>
          <a:off x="0" y="0"/>
          <a:ext cx="0" cy="0"/>
          <a:chOff x="0" y="0"/>
          <a:chExt cx="0" cy="0"/>
        </a:xfrm>
      </p:grpSpPr>
      <p:sp>
        <p:nvSpPr>
          <p:cNvPr id="817" name="Google Shape;817;p41"/>
          <p:cNvSpPr txBox="1"/>
          <p:nvPr>
            <p:ph type="title"/>
          </p:nvPr>
        </p:nvSpPr>
        <p:spPr>
          <a:xfrm>
            <a:off x="1785533" y="373633"/>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99374-99380 - Care Plan Oversight Evaluation Codes</a:t>
            </a:r>
            <a:endParaRPr/>
          </a:p>
        </p:txBody>
      </p:sp>
      <p:sp>
        <p:nvSpPr>
          <p:cNvPr id="818" name="Google Shape;818;p41"/>
          <p:cNvSpPr txBox="1"/>
          <p:nvPr>
            <p:ph idx="1" type="body"/>
          </p:nvPr>
        </p:nvSpPr>
        <p:spPr>
          <a:xfrm>
            <a:off x="705833" y="1689733"/>
            <a:ext cx="6421500" cy="4285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99374-99380</a:t>
            </a:r>
            <a:endParaRPr b="1" sz="2800">
              <a:solidFill>
                <a:schemeClr val="dk1"/>
              </a:solidFill>
            </a:endParaRPr>
          </a:p>
          <a:p>
            <a:pPr indent="-440255" lvl="0" marL="609585" rtl="0" algn="l">
              <a:lnSpc>
                <a:spcPct val="100000"/>
              </a:lnSpc>
              <a:spcBef>
                <a:spcPts val="2133"/>
              </a:spcBef>
              <a:spcAft>
                <a:spcPts val="0"/>
              </a:spcAft>
              <a:buSzPts val="1600"/>
              <a:buChar char="●"/>
            </a:pPr>
            <a:r>
              <a:rPr lang="en-US" sz="2133"/>
              <a:t>99374- 15-29 min. </a:t>
            </a:r>
            <a:endParaRPr sz="2133"/>
          </a:p>
          <a:p>
            <a:pPr indent="-440255" lvl="0" marL="609585" rtl="0" algn="l">
              <a:lnSpc>
                <a:spcPct val="100000"/>
              </a:lnSpc>
              <a:spcBef>
                <a:spcPts val="1600"/>
              </a:spcBef>
              <a:spcAft>
                <a:spcPts val="0"/>
              </a:spcAft>
              <a:buSzPts val="1600"/>
              <a:buChar char="●"/>
            </a:pPr>
            <a:r>
              <a:rPr lang="en-US" sz="2133"/>
              <a:t>99375- 30 min. Or more</a:t>
            </a:r>
            <a:endParaRPr sz="2133"/>
          </a:p>
          <a:p>
            <a:pPr indent="-440255" lvl="0" marL="609585" rtl="0" algn="l">
              <a:lnSpc>
                <a:spcPct val="100000"/>
              </a:lnSpc>
              <a:spcBef>
                <a:spcPts val="1600"/>
              </a:spcBef>
              <a:spcAft>
                <a:spcPts val="0"/>
              </a:spcAft>
              <a:buSzPts val="1600"/>
              <a:buChar char="●"/>
            </a:pPr>
            <a:r>
              <a:rPr lang="en-US" sz="2133"/>
              <a:t>99377- 15-29 Hospice Care</a:t>
            </a:r>
            <a:endParaRPr sz="2133"/>
          </a:p>
          <a:p>
            <a:pPr indent="-440255" lvl="0" marL="609585" rtl="0" algn="l">
              <a:lnSpc>
                <a:spcPct val="100000"/>
              </a:lnSpc>
              <a:spcBef>
                <a:spcPts val="1600"/>
              </a:spcBef>
              <a:spcAft>
                <a:spcPts val="0"/>
              </a:spcAft>
              <a:buSzPts val="1600"/>
              <a:buChar char="●"/>
            </a:pPr>
            <a:r>
              <a:rPr lang="en-US" sz="2133"/>
              <a:t>99378- 30 min. Or more Hospice Care</a:t>
            </a:r>
            <a:endParaRPr sz="2133"/>
          </a:p>
          <a:p>
            <a:pPr indent="-440255" lvl="0" marL="609585" rtl="0" algn="l">
              <a:lnSpc>
                <a:spcPct val="100000"/>
              </a:lnSpc>
              <a:spcBef>
                <a:spcPts val="1600"/>
              </a:spcBef>
              <a:spcAft>
                <a:spcPts val="0"/>
              </a:spcAft>
              <a:buSzPts val="1600"/>
              <a:buChar char="●"/>
            </a:pPr>
            <a:r>
              <a:rPr lang="en-US" sz="2133"/>
              <a:t>99379- 15-29 min. Nursing Facility Care</a:t>
            </a:r>
            <a:endParaRPr sz="2133"/>
          </a:p>
          <a:p>
            <a:pPr indent="-440255" lvl="0" marL="609585" rtl="0" algn="l">
              <a:lnSpc>
                <a:spcPct val="100000"/>
              </a:lnSpc>
              <a:spcBef>
                <a:spcPts val="1600"/>
              </a:spcBef>
              <a:spcAft>
                <a:spcPts val="0"/>
              </a:spcAft>
              <a:buSzPts val="1600"/>
              <a:buChar char="●"/>
            </a:pPr>
            <a:r>
              <a:rPr lang="en-US" sz="2133"/>
              <a:t>99380- 30 min. Or More Nursing Facility Care</a:t>
            </a:r>
            <a:endParaRPr sz="2133"/>
          </a:p>
          <a:p>
            <a:pPr indent="0" lvl="0" marL="609585" rtl="0" algn="l">
              <a:lnSpc>
                <a:spcPct val="100000"/>
              </a:lnSpc>
              <a:spcBef>
                <a:spcPts val="1600"/>
              </a:spcBef>
              <a:spcAft>
                <a:spcPts val="1600"/>
              </a:spcAft>
              <a:buSzPts val="1300"/>
              <a:buNone/>
            </a:pPr>
            <a:r>
              <a:t/>
            </a:r>
            <a:endParaRPr sz="2133"/>
          </a:p>
        </p:txBody>
      </p:sp>
      <p:sp>
        <p:nvSpPr>
          <p:cNvPr id="819" name="Google Shape;819;p41"/>
          <p:cNvSpPr txBox="1"/>
          <p:nvPr/>
        </p:nvSpPr>
        <p:spPr>
          <a:xfrm>
            <a:off x="6952333" y="1786867"/>
            <a:ext cx="4989900" cy="4046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None/>
            </a:pPr>
            <a:r>
              <a:rPr b="1" i="0" lang="en-US" sz="2800" u="none" cap="none" strike="noStrike">
                <a:solidFill>
                  <a:srgbClr val="C0791B"/>
                </a:solidFill>
                <a:latin typeface="Nunito"/>
                <a:ea typeface="Nunito"/>
                <a:cs typeface="Nunito"/>
                <a:sym typeface="Nunito"/>
              </a:rPr>
              <a:t>G0181-G0182 (Medicare)</a:t>
            </a:r>
            <a:endParaRPr b="1" i="0" sz="2800" u="none" cap="none" strike="noStrike">
              <a:solidFill>
                <a:srgbClr val="C0791B"/>
              </a:solidFill>
              <a:latin typeface="Nunito"/>
              <a:ea typeface="Nunito"/>
              <a:cs typeface="Nunito"/>
              <a:sym typeface="Nunito"/>
            </a:endParaRPr>
          </a:p>
          <a:p>
            <a:pPr indent="-482588" lvl="0" marL="609585" marR="0" rtl="0" algn="l">
              <a:lnSpc>
                <a:spcPct val="100000"/>
              </a:lnSpc>
              <a:spcBef>
                <a:spcPts val="2133"/>
              </a:spcBef>
              <a:spcAft>
                <a:spcPts val="0"/>
              </a:spcAft>
              <a:buClr>
                <a:srgbClr val="C0791B"/>
              </a:buClr>
              <a:buSzPts val="2100"/>
              <a:buFont typeface="Nunito"/>
              <a:buChar char="●"/>
            </a:pPr>
            <a:r>
              <a:rPr b="1" i="0" lang="en-US" sz="2800" u="none" cap="none" strike="noStrike">
                <a:solidFill>
                  <a:srgbClr val="C0791B"/>
                </a:solidFill>
                <a:latin typeface="Nunito"/>
                <a:ea typeface="Nunito"/>
                <a:cs typeface="Nunito"/>
                <a:sym typeface="Nunito"/>
              </a:rPr>
              <a:t>G0181 - Physician Supervision of Medicare Patient. (Home Health)</a:t>
            </a:r>
            <a:endParaRPr b="1" i="0" sz="2800" u="none" cap="none" strike="noStrike">
              <a:solidFill>
                <a:srgbClr val="C0791B"/>
              </a:solidFill>
              <a:latin typeface="Nunito"/>
              <a:ea typeface="Nunito"/>
              <a:cs typeface="Nunito"/>
              <a:sym typeface="Nunito"/>
            </a:endParaRPr>
          </a:p>
          <a:p>
            <a:pPr indent="-482588" lvl="0" marL="609585" marR="0" rtl="0" algn="l">
              <a:lnSpc>
                <a:spcPct val="100000"/>
              </a:lnSpc>
              <a:spcBef>
                <a:spcPts val="0"/>
              </a:spcBef>
              <a:spcAft>
                <a:spcPts val="0"/>
              </a:spcAft>
              <a:buClr>
                <a:srgbClr val="C0791B"/>
              </a:buClr>
              <a:buSzPts val="2100"/>
              <a:buFont typeface="Nunito"/>
              <a:buChar char="●"/>
            </a:pPr>
            <a:r>
              <a:rPr b="1" i="0" lang="en-US" sz="2800" u="none" cap="none" strike="noStrike">
                <a:solidFill>
                  <a:srgbClr val="C0791B"/>
                </a:solidFill>
                <a:latin typeface="Nunito"/>
                <a:ea typeface="Nunito"/>
                <a:cs typeface="Nunito"/>
                <a:sym typeface="Nunito"/>
              </a:rPr>
              <a:t>G0182 - Physician Supervision of Medicare Patient. (Hospice)</a:t>
            </a:r>
            <a:endParaRPr b="1" i="0" sz="2800" u="none" cap="none" strike="noStrike">
              <a:solidFill>
                <a:srgbClr val="C0791B"/>
              </a:solidFill>
              <a:latin typeface="Nunito"/>
              <a:ea typeface="Nunito"/>
              <a:cs typeface="Nunito"/>
              <a:sym typeface="Nunito"/>
            </a:endParaRPr>
          </a:p>
          <a:p>
            <a:pPr indent="0" lvl="0" marL="0" marR="0" rtl="0" algn="l">
              <a:lnSpc>
                <a:spcPct val="115000"/>
              </a:lnSpc>
              <a:spcBef>
                <a:spcPts val="2133"/>
              </a:spcBef>
              <a:spcAft>
                <a:spcPts val="2133"/>
              </a:spcAft>
              <a:buNone/>
            </a:pPr>
            <a:r>
              <a:t/>
            </a:r>
            <a:endParaRPr b="1" i="0" sz="2800" u="none" cap="none" strike="noStrike">
              <a:solidFill>
                <a:srgbClr val="C0791B"/>
              </a:solidFill>
              <a:latin typeface="Nunito"/>
              <a:ea typeface="Nunito"/>
              <a:cs typeface="Nunito"/>
              <a:sym typeface="Nunito"/>
            </a:endParaRPr>
          </a:p>
        </p:txBody>
      </p:sp>
      <p:pic>
        <p:nvPicPr>
          <p:cNvPr id="820" name="Google Shape;820;p41"/>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21" name="Google Shape;821;p41"/>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5" name="Shape 825"/>
        <p:cNvGrpSpPr/>
        <p:nvPr/>
      </p:nvGrpSpPr>
      <p:grpSpPr>
        <a:xfrm>
          <a:off x="0" y="0"/>
          <a:ext cx="0" cy="0"/>
          <a:chOff x="0" y="0"/>
          <a:chExt cx="0" cy="0"/>
        </a:xfrm>
      </p:grpSpPr>
      <p:sp>
        <p:nvSpPr>
          <p:cNvPr id="826" name="Google Shape;826;p42"/>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99381-99429 - Preventive Medicine Evaluation Codes</a:t>
            </a:r>
            <a:endParaRPr/>
          </a:p>
        </p:txBody>
      </p:sp>
      <p:sp>
        <p:nvSpPr>
          <p:cNvPr id="827" name="Google Shape;827;p42"/>
          <p:cNvSpPr txBox="1"/>
          <p:nvPr>
            <p:ph idx="1" type="body"/>
          </p:nvPr>
        </p:nvSpPr>
        <p:spPr>
          <a:xfrm>
            <a:off x="773533" y="2120000"/>
            <a:ext cx="104049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99381-99429</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99381-99387- New Patient Preventive Services (Levels Based on Age)</a:t>
            </a:r>
            <a:endParaRPr sz="2133"/>
          </a:p>
          <a:p>
            <a:pPr indent="-440255" lvl="0" marL="609585" rtl="0" algn="l">
              <a:lnSpc>
                <a:spcPct val="115000"/>
              </a:lnSpc>
              <a:spcBef>
                <a:spcPts val="1600"/>
              </a:spcBef>
              <a:spcAft>
                <a:spcPts val="0"/>
              </a:spcAft>
              <a:buSzPts val="1600"/>
              <a:buChar char="●"/>
            </a:pPr>
            <a:r>
              <a:rPr lang="en-US" sz="2133"/>
              <a:t>99391-99397- Established Patient Preventive Services</a:t>
            </a:r>
            <a:endParaRPr sz="2133"/>
          </a:p>
          <a:p>
            <a:pPr indent="-440255" lvl="0" marL="609585" rtl="0" algn="l">
              <a:lnSpc>
                <a:spcPct val="115000"/>
              </a:lnSpc>
              <a:spcBef>
                <a:spcPts val="1600"/>
              </a:spcBef>
              <a:spcAft>
                <a:spcPts val="0"/>
              </a:spcAft>
              <a:buSzPts val="1600"/>
              <a:buChar char="●"/>
            </a:pPr>
            <a:r>
              <a:rPr lang="en-US" sz="2133"/>
              <a:t>99401-99412- Counseling Risk Factor Reduction and Behavior Change Intervention</a:t>
            </a:r>
            <a:endParaRPr sz="2133"/>
          </a:p>
          <a:p>
            <a:pPr indent="-440255" lvl="0" marL="609585" rtl="0" algn="l">
              <a:lnSpc>
                <a:spcPct val="115000"/>
              </a:lnSpc>
              <a:spcBef>
                <a:spcPts val="1600"/>
              </a:spcBef>
              <a:spcAft>
                <a:spcPts val="0"/>
              </a:spcAft>
              <a:buSzPts val="1600"/>
              <a:buChar char="●"/>
            </a:pPr>
            <a:r>
              <a:rPr lang="en-US" sz="2133"/>
              <a:t>99429- Other Preventive Services</a:t>
            </a:r>
            <a:endParaRPr sz="2133"/>
          </a:p>
          <a:p>
            <a:pPr indent="0" lvl="0" marL="609585" rtl="0" algn="l">
              <a:lnSpc>
                <a:spcPct val="115000"/>
              </a:lnSpc>
              <a:spcBef>
                <a:spcPts val="1600"/>
              </a:spcBef>
              <a:spcAft>
                <a:spcPts val="1600"/>
              </a:spcAft>
              <a:buSzPts val="1300"/>
              <a:buNone/>
            </a:pPr>
            <a:r>
              <a:t/>
            </a:r>
            <a:endParaRPr sz="2133"/>
          </a:p>
        </p:txBody>
      </p:sp>
      <p:pic>
        <p:nvPicPr>
          <p:cNvPr id="828" name="Google Shape;828;p42"/>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29" name="Google Shape;829;p42"/>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3" name="Shape 833"/>
        <p:cNvGrpSpPr/>
        <p:nvPr/>
      </p:nvGrpSpPr>
      <p:grpSpPr>
        <a:xfrm>
          <a:off x="0" y="0"/>
          <a:ext cx="0" cy="0"/>
          <a:chOff x="0" y="0"/>
          <a:chExt cx="0" cy="0"/>
        </a:xfrm>
      </p:grpSpPr>
      <p:sp>
        <p:nvSpPr>
          <p:cNvPr id="834" name="Google Shape;834;p43"/>
          <p:cNvSpPr txBox="1"/>
          <p:nvPr>
            <p:ph type="title"/>
          </p:nvPr>
        </p:nvSpPr>
        <p:spPr>
          <a:xfrm>
            <a:off x="1738400" y="188499"/>
            <a:ext cx="9374100" cy="1855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a:solidFill>
                  <a:srgbClr val="C00000"/>
                </a:solidFill>
              </a:rPr>
              <a:t>Coding for Annual Wellness Visit</a:t>
            </a:r>
            <a:br>
              <a:rPr lang="en-US"/>
            </a:br>
            <a:r>
              <a:rPr lang="en-US"/>
              <a:t>Visit Includes: Age and gender appropriate History, Exam, Counseling/Risk Factors/Intervention, Ordering of Labs / Procedures </a:t>
            </a:r>
            <a:endParaRPr/>
          </a:p>
        </p:txBody>
      </p:sp>
      <p:sp>
        <p:nvSpPr>
          <p:cNvPr id="835" name="Google Shape;835;p43"/>
          <p:cNvSpPr txBox="1"/>
          <p:nvPr>
            <p:ph idx="1" type="body"/>
          </p:nvPr>
        </p:nvSpPr>
        <p:spPr>
          <a:xfrm>
            <a:off x="1738400" y="2119999"/>
            <a:ext cx="4574100" cy="3940200"/>
          </a:xfrm>
          <a:prstGeom prst="rect">
            <a:avLst/>
          </a:prstGeom>
          <a:noFill/>
          <a:ln>
            <a:noFill/>
          </a:ln>
        </p:spPr>
        <p:txBody>
          <a:bodyPr anchorCtr="0" anchor="t" bIns="91425" lIns="91425" spcFirstLastPara="1" rIns="91425" wrap="square" tIns="91425">
            <a:noAutofit/>
          </a:bodyPr>
          <a:lstStyle/>
          <a:p>
            <a:pPr indent="-414855" lvl="0" marL="609585" rtl="0" algn="l">
              <a:lnSpc>
                <a:spcPct val="100000"/>
              </a:lnSpc>
              <a:spcBef>
                <a:spcPts val="0"/>
              </a:spcBef>
              <a:spcAft>
                <a:spcPts val="0"/>
              </a:spcAft>
              <a:buSzPts val="1300"/>
              <a:buChar char="●"/>
            </a:pPr>
            <a:r>
              <a:rPr lang="en-US" sz="1400"/>
              <a:t>New Patient- Initial wellness visit</a:t>
            </a:r>
            <a:endParaRPr/>
          </a:p>
          <a:p>
            <a:pPr indent="-397923" lvl="1" marL="1219170" rtl="0" algn="l">
              <a:lnSpc>
                <a:spcPct val="100000"/>
              </a:lnSpc>
              <a:spcBef>
                <a:spcPts val="2133"/>
              </a:spcBef>
              <a:spcAft>
                <a:spcPts val="0"/>
              </a:spcAft>
              <a:buSzPts val="1100"/>
              <a:buChar char="○"/>
            </a:pPr>
            <a:r>
              <a:rPr lang="en-US" sz="1400"/>
              <a:t>99381- Younger than 1 year</a:t>
            </a:r>
            <a:endParaRPr/>
          </a:p>
          <a:p>
            <a:pPr indent="-397923" lvl="1" marL="1219170" rtl="0" algn="l">
              <a:lnSpc>
                <a:spcPct val="100000"/>
              </a:lnSpc>
              <a:spcBef>
                <a:spcPts val="2133"/>
              </a:spcBef>
              <a:spcAft>
                <a:spcPts val="0"/>
              </a:spcAft>
              <a:buSzPts val="1100"/>
              <a:buChar char="○"/>
            </a:pPr>
            <a:r>
              <a:rPr lang="en-US" sz="1400"/>
              <a:t>99382- 1-4 years old</a:t>
            </a:r>
            <a:endParaRPr/>
          </a:p>
          <a:p>
            <a:pPr indent="-397923" lvl="1" marL="1219170" rtl="0" algn="l">
              <a:lnSpc>
                <a:spcPct val="100000"/>
              </a:lnSpc>
              <a:spcBef>
                <a:spcPts val="2133"/>
              </a:spcBef>
              <a:spcAft>
                <a:spcPts val="0"/>
              </a:spcAft>
              <a:buSzPts val="1100"/>
              <a:buChar char="○"/>
            </a:pPr>
            <a:r>
              <a:rPr lang="en-US" sz="1400"/>
              <a:t>99383- 5-11 years old</a:t>
            </a:r>
            <a:endParaRPr/>
          </a:p>
          <a:p>
            <a:pPr indent="-397923" lvl="1" marL="1219170" rtl="0" algn="l">
              <a:lnSpc>
                <a:spcPct val="100000"/>
              </a:lnSpc>
              <a:spcBef>
                <a:spcPts val="2133"/>
              </a:spcBef>
              <a:spcAft>
                <a:spcPts val="0"/>
              </a:spcAft>
              <a:buSzPts val="1100"/>
              <a:buChar char="○"/>
            </a:pPr>
            <a:r>
              <a:rPr lang="en-US" sz="1400"/>
              <a:t>99384- 12-17 years old</a:t>
            </a:r>
            <a:endParaRPr/>
          </a:p>
          <a:p>
            <a:pPr indent="-397923" lvl="1" marL="1219170" rtl="0" algn="l">
              <a:lnSpc>
                <a:spcPct val="100000"/>
              </a:lnSpc>
              <a:spcBef>
                <a:spcPts val="2133"/>
              </a:spcBef>
              <a:spcAft>
                <a:spcPts val="0"/>
              </a:spcAft>
              <a:buSzPts val="1100"/>
              <a:buChar char="○"/>
            </a:pPr>
            <a:r>
              <a:rPr lang="en-US" sz="1400"/>
              <a:t>99385- 18-39 Years old</a:t>
            </a:r>
            <a:endParaRPr/>
          </a:p>
          <a:p>
            <a:pPr indent="-397923" lvl="1" marL="1219170" rtl="0" algn="l">
              <a:lnSpc>
                <a:spcPct val="100000"/>
              </a:lnSpc>
              <a:spcBef>
                <a:spcPts val="2133"/>
              </a:spcBef>
              <a:spcAft>
                <a:spcPts val="0"/>
              </a:spcAft>
              <a:buSzPts val="1100"/>
              <a:buChar char="○"/>
            </a:pPr>
            <a:r>
              <a:rPr lang="en-US" sz="1400"/>
              <a:t>99386- 40-64 Years old</a:t>
            </a:r>
            <a:endParaRPr/>
          </a:p>
          <a:p>
            <a:pPr indent="-397923" lvl="1" marL="1219170" rtl="0" algn="l">
              <a:lnSpc>
                <a:spcPct val="100000"/>
              </a:lnSpc>
              <a:spcBef>
                <a:spcPts val="2133"/>
              </a:spcBef>
              <a:spcAft>
                <a:spcPts val="0"/>
              </a:spcAft>
              <a:buSzPts val="1100"/>
              <a:buChar char="○"/>
            </a:pPr>
            <a:r>
              <a:rPr lang="en-US" sz="1400"/>
              <a:t>99387- 65 years and older</a:t>
            </a:r>
            <a:endParaRPr/>
          </a:p>
        </p:txBody>
      </p:sp>
      <p:sp>
        <p:nvSpPr>
          <p:cNvPr id="836" name="Google Shape;836;p43"/>
          <p:cNvSpPr txBox="1"/>
          <p:nvPr>
            <p:ph idx="2" type="body"/>
          </p:nvPr>
        </p:nvSpPr>
        <p:spPr>
          <a:xfrm>
            <a:off x="6538200" y="2120000"/>
            <a:ext cx="4574100" cy="3940200"/>
          </a:xfrm>
          <a:prstGeom prst="rect">
            <a:avLst/>
          </a:prstGeom>
          <a:noFill/>
          <a:ln>
            <a:noFill/>
          </a:ln>
        </p:spPr>
        <p:txBody>
          <a:bodyPr anchorCtr="0" anchor="t" bIns="91425" lIns="91425" spcFirstLastPara="1" rIns="91425" wrap="square" tIns="91425">
            <a:noAutofit/>
          </a:bodyPr>
          <a:lstStyle/>
          <a:p>
            <a:pPr indent="-414855" lvl="0" marL="609585" rtl="0" algn="l">
              <a:lnSpc>
                <a:spcPct val="100000"/>
              </a:lnSpc>
              <a:spcBef>
                <a:spcPts val="0"/>
              </a:spcBef>
              <a:spcAft>
                <a:spcPts val="0"/>
              </a:spcAft>
              <a:buSzPts val="1300"/>
              <a:buChar char="●"/>
            </a:pPr>
            <a:r>
              <a:rPr lang="en-US" sz="1400"/>
              <a:t>Established Patient- Yearly Wellness visit</a:t>
            </a:r>
            <a:endParaRPr/>
          </a:p>
          <a:p>
            <a:pPr indent="-397923" lvl="1" marL="1219170" rtl="0" algn="l">
              <a:lnSpc>
                <a:spcPct val="100000"/>
              </a:lnSpc>
              <a:spcBef>
                <a:spcPts val="2133"/>
              </a:spcBef>
              <a:spcAft>
                <a:spcPts val="0"/>
              </a:spcAft>
              <a:buSzPts val="1100"/>
              <a:buChar char="○"/>
            </a:pPr>
            <a:r>
              <a:rPr lang="en-US" sz="1400"/>
              <a:t>99391- Younger than 1 year</a:t>
            </a:r>
            <a:endParaRPr/>
          </a:p>
          <a:p>
            <a:pPr indent="-397923" lvl="1" marL="1219170" rtl="0" algn="l">
              <a:lnSpc>
                <a:spcPct val="100000"/>
              </a:lnSpc>
              <a:spcBef>
                <a:spcPts val="2133"/>
              </a:spcBef>
              <a:spcAft>
                <a:spcPts val="0"/>
              </a:spcAft>
              <a:buSzPts val="1100"/>
              <a:buChar char="○"/>
            </a:pPr>
            <a:r>
              <a:rPr lang="en-US" sz="1400"/>
              <a:t>99392- 1-4 Years old</a:t>
            </a:r>
            <a:endParaRPr/>
          </a:p>
          <a:p>
            <a:pPr indent="-397923" lvl="1" marL="1219170" rtl="0" algn="l">
              <a:lnSpc>
                <a:spcPct val="100000"/>
              </a:lnSpc>
              <a:spcBef>
                <a:spcPts val="2133"/>
              </a:spcBef>
              <a:spcAft>
                <a:spcPts val="0"/>
              </a:spcAft>
              <a:buSzPts val="1100"/>
              <a:buChar char="○"/>
            </a:pPr>
            <a:r>
              <a:rPr lang="en-US" sz="1400"/>
              <a:t>99393- 5-11 Years old</a:t>
            </a:r>
            <a:endParaRPr/>
          </a:p>
          <a:p>
            <a:pPr indent="-397923" lvl="1" marL="1219170" rtl="0" algn="l">
              <a:lnSpc>
                <a:spcPct val="100000"/>
              </a:lnSpc>
              <a:spcBef>
                <a:spcPts val="2133"/>
              </a:spcBef>
              <a:spcAft>
                <a:spcPts val="0"/>
              </a:spcAft>
              <a:buSzPts val="1100"/>
              <a:buChar char="○"/>
            </a:pPr>
            <a:r>
              <a:rPr lang="en-US" sz="1400"/>
              <a:t>99394- 12-17 Years old</a:t>
            </a:r>
            <a:endParaRPr/>
          </a:p>
          <a:p>
            <a:pPr indent="-397923" lvl="1" marL="1219170" rtl="0" algn="l">
              <a:lnSpc>
                <a:spcPct val="100000"/>
              </a:lnSpc>
              <a:spcBef>
                <a:spcPts val="2133"/>
              </a:spcBef>
              <a:spcAft>
                <a:spcPts val="0"/>
              </a:spcAft>
              <a:buSzPts val="1100"/>
              <a:buChar char="○"/>
            </a:pPr>
            <a:r>
              <a:rPr lang="en-US" sz="1400"/>
              <a:t>99395- 18-39 Years old</a:t>
            </a:r>
            <a:endParaRPr/>
          </a:p>
          <a:p>
            <a:pPr indent="-397923" lvl="1" marL="1219170" rtl="0" algn="l">
              <a:lnSpc>
                <a:spcPct val="100000"/>
              </a:lnSpc>
              <a:spcBef>
                <a:spcPts val="2133"/>
              </a:spcBef>
              <a:spcAft>
                <a:spcPts val="0"/>
              </a:spcAft>
              <a:buSzPts val="1100"/>
              <a:buChar char="○"/>
            </a:pPr>
            <a:r>
              <a:rPr lang="en-US" sz="1400"/>
              <a:t>99396- 40-64 Years old</a:t>
            </a:r>
            <a:endParaRPr/>
          </a:p>
          <a:p>
            <a:pPr indent="-397923" lvl="1" marL="1219170" rtl="0" algn="l">
              <a:lnSpc>
                <a:spcPct val="100000"/>
              </a:lnSpc>
              <a:spcBef>
                <a:spcPts val="2133"/>
              </a:spcBef>
              <a:spcAft>
                <a:spcPts val="0"/>
              </a:spcAft>
              <a:buSzPts val="1100"/>
              <a:buChar char="○"/>
            </a:pPr>
            <a:r>
              <a:rPr lang="en-US" sz="1400"/>
              <a:t>99397- 65 Years and older</a:t>
            </a:r>
            <a:endParaRPr/>
          </a:p>
        </p:txBody>
      </p:sp>
      <p:pic>
        <p:nvPicPr>
          <p:cNvPr id="837" name="Google Shape;837;p43"/>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38" name="Google Shape;838;p43"/>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2" name="Shape 842"/>
        <p:cNvGrpSpPr/>
        <p:nvPr/>
      </p:nvGrpSpPr>
      <p:grpSpPr>
        <a:xfrm>
          <a:off x="0" y="0"/>
          <a:ext cx="0" cy="0"/>
          <a:chOff x="0" y="0"/>
          <a:chExt cx="0" cy="0"/>
        </a:xfrm>
      </p:grpSpPr>
      <p:sp>
        <p:nvSpPr>
          <p:cNvPr id="843" name="Google Shape;843;p44"/>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a:t>CPT 99401-99404- Preventive Counseling Visits</a:t>
            </a:r>
            <a:endParaRPr/>
          </a:p>
        </p:txBody>
      </p:sp>
      <p:sp>
        <p:nvSpPr>
          <p:cNvPr id="844" name="Google Shape;844;p44"/>
          <p:cNvSpPr txBox="1"/>
          <p:nvPr>
            <p:ph idx="1" type="body"/>
          </p:nvPr>
        </p:nvSpPr>
        <p:spPr>
          <a:xfrm>
            <a:off x="1738400" y="1551963"/>
            <a:ext cx="9374000" cy="4490237"/>
          </a:xfrm>
          <a:prstGeom prst="rect">
            <a:avLst/>
          </a:prstGeom>
          <a:noFill/>
          <a:ln>
            <a:noFill/>
          </a:ln>
        </p:spPr>
        <p:txBody>
          <a:bodyPr anchorCtr="0" anchor="t" bIns="91425" lIns="91425" spcFirstLastPara="1" rIns="91425" wrap="square" tIns="91425">
            <a:noAutofit/>
          </a:bodyPr>
          <a:lstStyle/>
          <a:p>
            <a:pPr indent="0" lvl="0" marL="194729" rtl="0" algn="l">
              <a:lnSpc>
                <a:spcPct val="115000"/>
              </a:lnSpc>
              <a:spcBef>
                <a:spcPts val="0"/>
              </a:spcBef>
              <a:spcAft>
                <a:spcPts val="0"/>
              </a:spcAft>
              <a:buSzPts val="1300"/>
              <a:buNone/>
            </a:pPr>
            <a:r>
              <a:rPr b="1" lang="en-US" sz="2800">
                <a:solidFill>
                  <a:schemeClr val="dk1"/>
                </a:solidFill>
              </a:rPr>
              <a:t>99401-99404-</a:t>
            </a:r>
            <a:r>
              <a:rPr lang="en-US" sz="2800"/>
              <a:t> Counseling Risk Factor Reduction and Behavior Change Intervention</a:t>
            </a:r>
            <a:endParaRPr/>
          </a:p>
          <a:p>
            <a:pPr indent="0" lvl="0" marL="194729" rtl="0" algn="l">
              <a:lnSpc>
                <a:spcPct val="115000"/>
              </a:lnSpc>
              <a:spcBef>
                <a:spcPts val="0"/>
              </a:spcBef>
              <a:spcAft>
                <a:spcPts val="0"/>
              </a:spcAft>
              <a:buSzPts val="1300"/>
              <a:buNone/>
            </a:pPr>
            <a:r>
              <a:rPr lang="en-US" sz="2800"/>
              <a:t>	</a:t>
            </a:r>
            <a:r>
              <a:rPr lang="en-US" sz="2000"/>
              <a:t>99401- Preventive Medicine Counseling 15 min.</a:t>
            </a:r>
            <a:endParaRPr/>
          </a:p>
          <a:p>
            <a:pPr indent="0" lvl="0" marL="194729" rtl="0" algn="l">
              <a:lnSpc>
                <a:spcPct val="115000"/>
              </a:lnSpc>
              <a:spcBef>
                <a:spcPts val="0"/>
              </a:spcBef>
              <a:spcAft>
                <a:spcPts val="0"/>
              </a:spcAft>
              <a:buSzPts val="1300"/>
              <a:buNone/>
            </a:pPr>
            <a:r>
              <a:rPr lang="en-US" sz="2000"/>
              <a:t>	99402- Preventive Medicine Counseling 30 min.</a:t>
            </a:r>
            <a:endParaRPr/>
          </a:p>
          <a:p>
            <a:pPr indent="0" lvl="0" marL="194729" rtl="0" algn="l">
              <a:lnSpc>
                <a:spcPct val="115000"/>
              </a:lnSpc>
              <a:spcBef>
                <a:spcPts val="0"/>
              </a:spcBef>
              <a:spcAft>
                <a:spcPts val="0"/>
              </a:spcAft>
              <a:buSzPts val="1300"/>
              <a:buNone/>
            </a:pPr>
            <a:r>
              <a:rPr lang="en-US" sz="2000"/>
              <a:t>	99403- Preventive Medicine Counseling 45 min.</a:t>
            </a:r>
            <a:endParaRPr/>
          </a:p>
          <a:p>
            <a:pPr indent="0" lvl="0" marL="194729" rtl="0" algn="l">
              <a:lnSpc>
                <a:spcPct val="115000"/>
              </a:lnSpc>
              <a:spcBef>
                <a:spcPts val="0"/>
              </a:spcBef>
              <a:spcAft>
                <a:spcPts val="0"/>
              </a:spcAft>
              <a:buSzPts val="1300"/>
              <a:buNone/>
            </a:pPr>
            <a:r>
              <a:rPr lang="en-US" sz="2000"/>
              <a:t>	99404- Preventive Medicine Counseling 60 min.</a:t>
            </a:r>
            <a:endParaRPr/>
          </a:p>
          <a:p>
            <a:pPr indent="0" lvl="0" marL="194729" rtl="0" algn="l">
              <a:lnSpc>
                <a:spcPct val="115000"/>
              </a:lnSpc>
              <a:spcBef>
                <a:spcPts val="0"/>
              </a:spcBef>
              <a:spcAft>
                <a:spcPts val="0"/>
              </a:spcAft>
              <a:buSzPts val="1300"/>
              <a:buNone/>
            </a:pPr>
            <a:r>
              <a:t/>
            </a:r>
            <a:endParaRPr b="1" sz="2800">
              <a:solidFill>
                <a:schemeClr val="dk1"/>
              </a:solidFill>
            </a:endParaRPr>
          </a:p>
          <a:p>
            <a:pPr indent="0" lvl="0" marL="194729" rtl="0" algn="l">
              <a:lnSpc>
                <a:spcPct val="115000"/>
              </a:lnSpc>
              <a:spcBef>
                <a:spcPts val="0"/>
              </a:spcBef>
              <a:spcAft>
                <a:spcPts val="0"/>
              </a:spcAft>
              <a:buSzPts val="1300"/>
              <a:buNone/>
            </a:pPr>
            <a:r>
              <a:rPr b="1" lang="en-US" sz="2800">
                <a:solidFill>
                  <a:schemeClr val="dk1"/>
                </a:solidFill>
              </a:rPr>
              <a:t>These codes are coded based on time and risk factor</a:t>
            </a:r>
            <a:endParaRPr/>
          </a:p>
          <a:p>
            <a:pPr indent="-332305" lvl="0" marL="609585" rtl="0" algn="l">
              <a:lnSpc>
                <a:spcPct val="115000"/>
              </a:lnSpc>
              <a:spcBef>
                <a:spcPts val="0"/>
              </a:spcBef>
              <a:spcAft>
                <a:spcPts val="0"/>
              </a:spcAft>
              <a:buSzPts val="1300"/>
              <a:buNone/>
            </a:pPr>
            <a:r>
              <a:t/>
            </a:r>
            <a:endParaRPr/>
          </a:p>
        </p:txBody>
      </p:sp>
      <p:pic>
        <p:nvPicPr>
          <p:cNvPr id="845" name="Google Shape;845;p44"/>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46" name="Google Shape;846;p44"/>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0" name="Shape 850"/>
        <p:cNvGrpSpPr/>
        <p:nvPr/>
      </p:nvGrpSpPr>
      <p:grpSpPr>
        <a:xfrm>
          <a:off x="0" y="0"/>
          <a:ext cx="0" cy="0"/>
          <a:chOff x="0" y="0"/>
          <a:chExt cx="0" cy="0"/>
        </a:xfrm>
      </p:grpSpPr>
      <p:sp>
        <p:nvSpPr>
          <p:cNvPr id="851" name="Google Shape;851;p45"/>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a:t>DX CODES FOR PREVENTATIVE COUNSELING</a:t>
            </a:r>
            <a:endParaRPr/>
          </a:p>
        </p:txBody>
      </p:sp>
      <p:sp>
        <p:nvSpPr>
          <p:cNvPr id="852" name="Google Shape;852;p45"/>
          <p:cNvSpPr txBox="1"/>
          <p:nvPr>
            <p:ph idx="1" type="body"/>
          </p:nvPr>
        </p:nvSpPr>
        <p:spPr>
          <a:xfrm>
            <a:off x="1738400" y="1493241"/>
            <a:ext cx="4574000" cy="4548960"/>
          </a:xfrm>
          <a:prstGeom prst="rect">
            <a:avLst/>
          </a:prstGeom>
          <a:noFill/>
          <a:ln>
            <a:noFill/>
          </a:ln>
        </p:spPr>
        <p:txBody>
          <a:bodyPr anchorCtr="0" anchor="t" bIns="91425" lIns="91425" spcFirstLastPara="1" rIns="91425" wrap="square" tIns="91425">
            <a:noAutofit/>
          </a:bodyPr>
          <a:lstStyle/>
          <a:p>
            <a:pPr indent="-414855" lvl="0" marL="609585" rtl="0" algn="l">
              <a:lnSpc>
                <a:spcPct val="115000"/>
              </a:lnSpc>
              <a:spcBef>
                <a:spcPts val="0"/>
              </a:spcBef>
              <a:spcAft>
                <a:spcPts val="0"/>
              </a:spcAft>
              <a:buSzPts val="1300"/>
              <a:buChar char="●"/>
            </a:pPr>
            <a:r>
              <a:rPr lang="en-US"/>
              <a:t>Dietary Counseling</a:t>
            </a:r>
            <a:endParaRPr/>
          </a:p>
          <a:p>
            <a:pPr indent="-414855" lvl="0" marL="609585" rtl="0" algn="l">
              <a:lnSpc>
                <a:spcPct val="115000"/>
              </a:lnSpc>
              <a:spcBef>
                <a:spcPts val="0"/>
              </a:spcBef>
              <a:spcAft>
                <a:spcPts val="0"/>
              </a:spcAft>
              <a:buSzPts val="1300"/>
              <a:buChar char="●"/>
            </a:pPr>
            <a:r>
              <a:rPr lang="en-US"/>
              <a:t>Exercise Counseling</a:t>
            </a:r>
            <a:endParaRPr/>
          </a:p>
          <a:p>
            <a:pPr indent="-414855" lvl="0" marL="609585" rtl="0" algn="l">
              <a:lnSpc>
                <a:spcPct val="115000"/>
              </a:lnSpc>
              <a:spcBef>
                <a:spcPts val="0"/>
              </a:spcBef>
              <a:spcAft>
                <a:spcPts val="0"/>
              </a:spcAft>
              <a:buSzPts val="1300"/>
              <a:buChar char="●"/>
            </a:pPr>
            <a:r>
              <a:rPr lang="en-US"/>
              <a:t>Injury Prevention Counseling</a:t>
            </a:r>
            <a:endParaRPr/>
          </a:p>
          <a:p>
            <a:pPr indent="-414855" lvl="0" marL="609585" rtl="0" algn="l">
              <a:lnSpc>
                <a:spcPct val="115000"/>
              </a:lnSpc>
              <a:spcBef>
                <a:spcPts val="0"/>
              </a:spcBef>
              <a:spcAft>
                <a:spcPts val="0"/>
              </a:spcAft>
              <a:buSzPts val="1300"/>
              <a:buChar char="●"/>
            </a:pPr>
            <a:r>
              <a:rPr lang="en-US"/>
              <a:t>HIV Counseling</a:t>
            </a:r>
            <a:endParaRPr/>
          </a:p>
          <a:p>
            <a:pPr indent="-414855" lvl="0" marL="609585" rtl="0" algn="l">
              <a:lnSpc>
                <a:spcPct val="115000"/>
              </a:lnSpc>
              <a:spcBef>
                <a:spcPts val="0"/>
              </a:spcBef>
              <a:spcAft>
                <a:spcPts val="0"/>
              </a:spcAft>
              <a:buSzPts val="1300"/>
              <a:buChar char="●"/>
            </a:pPr>
            <a:r>
              <a:rPr lang="en-US"/>
              <a:t>STD Counseling</a:t>
            </a:r>
            <a:endParaRPr/>
          </a:p>
          <a:p>
            <a:pPr indent="-414855" lvl="0" marL="609585" rtl="0" algn="l">
              <a:lnSpc>
                <a:spcPct val="115000"/>
              </a:lnSpc>
              <a:spcBef>
                <a:spcPts val="0"/>
              </a:spcBef>
              <a:spcAft>
                <a:spcPts val="0"/>
              </a:spcAft>
              <a:buSzPts val="1300"/>
              <a:buChar char="●"/>
            </a:pPr>
            <a:r>
              <a:rPr lang="en-US"/>
              <a:t>Contraception Counseling</a:t>
            </a:r>
            <a:endParaRPr/>
          </a:p>
          <a:p>
            <a:pPr indent="-414855" lvl="0" marL="609585" rtl="0" algn="l">
              <a:lnSpc>
                <a:spcPct val="115000"/>
              </a:lnSpc>
              <a:spcBef>
                <a:spcPts val="0"/>
              </a:spcBef>
              <a:spcAft>
                <a:spcPts val="0"/>
              </a:spcAft>
              <a:buSzPts val="1300"/>
              <a:buChar char="●"/>
            </a:pPr>
            <a:r>
              <a:rPr lang="en-US"/>
              <a:t>Counseling concerning Lifestyle</a:t>
            </a:r>
            <a:endParaRPr/>
          </a:p>
          <a:p>
            <a:pPr indent="-332305" lvl="0" marL="609585" rtl="0" algn="l">
              <a:lnSpc>
                <a:spcPct val="115000"/>
              </a:lnSpc>
              <a:spcBef>
                <a:spcPts val="0"/>
              </a:spcBef>
              <a:spcAft>
                <a:spcPts val="0"/>
              </a:spcAft>
              <a:buSzPts val="1300"/>
              <a:buNone/>
            </a:pPr>
            <a:r>
              <a:t/>
            </a:r>
            <a:endParaRPr/>
          </a:p>
          <a:p>
            <a:pPr indent="-414855" lvl="0" marL="609585" rtl="0" algn="l">
              <a:lnSpc>
                <a:spcPct val="115000"/>
              </a:lnSpc>
              <a:spcBef>
                <a:spcPts val="0"/>
              </a:spcBef>
              <a:spcAft>
                <a:spcPts val="0"/>
              </a:spcAft>
              <a:buSzPts val="1300"/>
              <a:buChar char="●"/>
            </a:pPr>
            <a:r>
              <a:rPr lang="en-US"/>
              <a:t>Advice or Treatment for a non-attending 3</a:t>
            </a:r>
            <a:r>
              <a:rPr baseline="30000" lang="en-US"/>
              <a:t>rd</a:t>
            </a:r>
            <a:r>
              <a:rPr lang="en-US"/>
              <a:t> party Counseling</a:t>
            </a:r>
            <a:endParaRPr/>
          </a:p>
          <a:p>
            <a:pPr indent="-414855" lvl="0" marL="609585" rtl="0" algn="l">
              <a:lnSpc>
                <a:spcPct val="115000"/>
              </a:lnSpc>
              <a:spcBef>
                <a:spcPts val="0"/>
              </a:spcBef>
              <a:spcAft>
                <a:spcPts val="0"/>
              </a:spcAft>
              <a:buSzPts val="1300"/>
              <a:buChar char="●"/>
            </a:pPr>
            <a:r>
              <a:rPr lang="en-US"/>
              <a:t>Pediatric Pre-Birth Visit for an Expectant parent Counseling</a:t>
            </a:r>
            <a:endParaRPr/>
          </a:p>
          <a:p>
            <a:pPr indent="-414855" lvl="0" marL="609585" rtl="0" algn="l">
              <a:lnSpc>
                <a:spcPct val="115000"/>
              </a:lnSpc>
              <a:spcBef>
                <a:spcPts val="0"/>
              </a:spcBef>
              <a:spcAft>
                <a:spcPts val="0"/>
              </a:spcAft>
              <a:buSzPts val="1300"/>
              <a:buChar char="●"/>
            </a:pPr>
            <a:r>
              <a:rPr lang="en-US"/>
              <a:t>Parental Concerns for a child Counseling</a:t>
            </a:r>
            <a:endParaRPr/>
          </a:p>
          <a:p>
            <a:pPr indent="-414855" lvl="0" marL="609585" rtl="0" algn="l">
              <a:lnSpc>
                <a:spcPct val="115000"/>
              </a:lnSpc>
              <a:spcBef>
                <a:spcPts val="0"/>
              </a:spcBef>
              <a:spcAft>
                <a:spcPts val="0"/>
              </a:spcAft>
              <a:buSzPts val="1300"/>
              <a:buChar char="●"/>
            </a:pPr>
            <a:r>
              <a:rPr lang="en-US"/>
              <a:t>Marital and Partner Problem Counseling</a:t>
            </a:r>
            <a:endParaRPr/>
          </a:p>
          <a:p>
            <a:pPr indent="-414855" lvl="0" marL="609585" rtl="0" algn="l">
              <a:lnSpc>
                <a:spcPct val="115000"/>
              </a:lnSpc>
              <a:spcBef>
                <a:spcPts val="0"/>
              </a:spcBef>
              <a:spcAft>
                <a:spcPts val="0"/>
              </a:spcAft>
              <a:buSzPts val="1300"/>
              <a:buChar char="●"/>
            </a:pPr>
            <a:r>
              <a:rPr lang="en-US"/>
              <a:t>Smoking Cessation Counseling</a:t>
            </a:r>
            <a:endParaRPr/>
          </a:p>
          <a:p>
            <a:pPr indent="-414855" lvl="0" marL="609585" rtl="0" algn="l">
              <a:lnSpc>
                <a:spcPct val="115000"/>
              </a:lnSpc>
              <a:spcBef>
                <a:spcPts val="0"/>
              </a:spcBef>
              <a:spcAft>
                <a:spcPts val="0"/>
              </a:spcAft>
              <a:buSzPts val="1300"/>
              <a:buChar char="●"/>
            </a:pPr>
            <a:r>
              <a:rPr lang="en-US"/>
              <a:t>Substance use and abuse Counseling</a:t>
            </a:r>
            <a:endParaRPr/>
          </a:p>
          <a:p>
            <a:pPr indent="-414855" lvl="0" marL="609585" rtl="0" algn="l">
              <a:lnSpc>
                <a:spcPct val="115000"/>
              </a:lnSpc>
              <a:spcBef>
                <a:spcPts val="0"/>
              </a:spcBef>
              <a:spcAft>
                <a:spcPts val="0"/>
              </a:spcAft>
              <a:buSzPts val="1300"/>
              <a:buChar char="●"/>
            </a:pPr>
            <a:r>
              <a:rPr lang="en-US"/>
              <a:t>Alcohol use and abuse Counseling</a:t>
            </a:r>
            <a:endParaRPr/>
          </a:p>
        </p:txBody>
      </p:sp>
      <p:sp>
        <p:nvSpPr>
          <p:cNvPr id="853" name="Google Shape;853;p45"/>
          <p:cNvSpPr txBox="1"/>
          <p:nvPr>
            <p:ph idx="2" type="body"/>
          </p:nvPr>
        </p:nvSpPr>
        <p:spPr>
          <a:xfrm>
            <a:off x="6538200" y="1493240"/>
            <a:ext cx="4574000" cy="4548960"/>
          </a:xfrm>
          <a:prstGeom prst="rect">
            <a:avLst/>
          </a:prstGeom>
          <a:noFill/>
          <a:ln>
            <a:noFill/>
          </a:ln>
        </p:spPr>
        <p:txBody>
          <a:bodyPr anchorCtr="0" anchor="t" bIns="91425" lIns="91425" spcFirstLastPara="1" rIns="91425" wrap="square" tIns="91425">
            <a:noAutofit/>
          </a:bodyPr>
          <a:lstStyle/>
          <a:p>
            <a:pPr indent="-414855" lvl="0" marL="609585" rtl="0" algn="l">
              <a:lnSpc>
                <a:spcPct val="115000"/>
              </a:lnSpc>
              <a:spcBef>
                <a:spcPts val="0"/>
              </a:spcBef>
              <a:spcAft>
                <a:spcPts val="0"/>
              </a:spcAft>
              <a:buSzPts val="1300"/>
              <a:buChar char="●"/>
            </a:pPr>
            <a:r>
              <a:rPr lang="en-US"/>
              <a:t>Z71.3</a:t>
            </a:r>
            <a:endParaRPr/>
          </a:p>
          <a:p>
            <a:pPr indent="-414855" lvl="0" marL="609585" rtl="0" algn="l">
              <a:lnSpc>
                <a:spcPct val="115000"/>
              </a:lnSpc>
              <a:spcBef>
                <a:spcPts val="0"/>
              </a:spcBef>
              <a:spcAft>
                <a:spcPts val="0"/>
              </a:spcAft>
              <a:buSzPts val="1300"/>
              <a:buChar char="●"/>
            </a:pPr>
            <a:r>
              <a:rPr lang="en-US"/>
              <a:t>Z71.89</a:t>
            </a:r>
            <a:endParaRPr/>
          </a:p>
          <a:p>
            <a:pPr indent="-414855" lvl="0" marL="609585" rtl="0" algn="l">
              <a:lnSpc>
                <a:spcPct val="115000"/>
              </a:lnSpc>
              <a:spcBef>
                <a:spcPts val="0"/>
              </a:spcBef>
              <a:spcAft>
                <a:spcPts val="0"/>
              </a:spcAft>
              <a:buSzPts val="1300"/>
              <a:buChar char="●"/>
            </a:pPr>
            <a:r>
              <a:rPr lang="en-US"/>
              <a:t>Z71.89</a:t>
            </a:r>
            <a:endParaRPr/>
          </a:p>
          <a:p>
            <a:pPr indent="-414855" lvl="0" marL="609585" rtl="0" algn="l">
              <a:lnSpc>
                <a:spcPct val="115000"/>
              </a:lnSpc>
              <a:spcBef>
                <a:spcPts val="0"/>
              </a:spcBef>
              <a:spcAft>
                <a:spcPts val="0"/>
              </a:spcAft>
              <a:buSzPts val="1300"/>
              <a:buChar char="●"/>
            </a:pPr>
            <a:r>
              <a:rPr lang="en-US"/>
              <a:t>Z71.7</a:t>
            </a:r>
            <a:endParaRPr/>
          </a:p>
          <a:p>
            <a:pPr indent="-414855" lvl="0" marL="609585" rtl="0" algn="l">
              <a:lnSpc>
                <a:spcPct val="115000"/>
              </a:lnSpc>
              <a:spcBef>
                <a:spcPts val="0"/>
              </a:spcBef>
              <a:spcAft>
                <a:spcPts val="0"/>
              </a:spcAft>
              <a:buSzPts val="1300"/>
              <a:buChar char="●"/>
            </a:pPr>
            <a:r>
              <a:rPr lang="en-US"/>
              <a:t>Z71.89</a:t>
            </a:r>
            <a:endParaRPr/>
          </a:p>
          <a:p>
            <a:pPr indent="-414855" lvl="0" marL="609585" rtl="0" algn="l">
              <a:lnSpc>
                <a:spcPct val="115000"/>
              </a:lnSpc>
              <a:spcBef>
                <a:spcPts val="0"/>
              </a:spcBef>
              <a:spcAft>
                <a:spcPts val="0"/>
              </a:spcAft>
              <a:buSzPts val="1300"/>
              <a:buChar char="●"/>
            </a:pPr>
            <a:r>
              <a:rPr lang="en-US"/>
              <a:t>Z30.8, Z30.9</a:t>
            </a:r>
            <a:endParaRPr/>
          </a:p>
          <a:p>
            <a:pPr indent="-414855" lvl="0" marL="609585" rtl="0" algn="l">
              <a:lnSpc>
                <a:spcPct val="115000"/>
              </a:lnSpc>
              <a:spcBef>
                <a:spcPts val="0"/>
              </a:spcBef>
              <a:spcAft>
                <a:spcPts val="0"/>
              </a:spcAft>
              <a:buSzPts val="1300"/>
              <a:buChar char="●"/>
            </a:pPr>
            <a:r>
              <a:rPr lang="en-US"/>
              <a:t>Z72.3, Z72.4, Z72.51, Z72.6, Z72.820, Z72.89, Z72.9</a:t>
            </a:r>
            <a:endParaRPr/>
          </a:p>
          <a:p>
            <a:pPr indent="-414855" lvl="0" marL="609585" rtl="0" algn="l">
              <a:lnSpc>
                <a:spcPct val="115000"/>
              </a:lnSpc>
              <a:spcBef>
                <a:spcPts val="0"/>
              </a:spcBef>
              <a:spcAft>
                <a:spcPts val="0"/>
              </a:spcAft>
              <a:buSzPts val="1300"/>
              <a:buChar char="●"/>
            </a:pPr>
            <a:r>
              <a:rPr lang="en-US"/>
              <a:t>Z71.0</a:t>
            </a:r>
            <a:endParaRPr/>
          </a:p>
          <a:p>
            <a:pPr indent="-332305" lvl="0" marL="609585" rtl="0" algn="l">
              <a:lnSpc>
                <a:spcPct val="115000"/>
              </a:lnSpc>
              <a:spcBef>
                <a:spcPts val="0"/>
              </a:spcBef>
              <a:spcAft>
                <a:spcPts val="0"/>
              </a:spcAft>
              <a:buSzPts val="1300"/>
              <a:buNone/>
            </a:pPr>
            <a:r>
              <a:t/>
            </a:r>
            <a:endParaRPr/>
          </a:p>
          <a:p>
            <a:pPr indent="-414855" lvl="0" marL="609585" rtl="0" algn="l">
              <a:lnSpc>
                <a:spcPct val="115000"/>
              </a:lnSpc>
              <a:spcBef>
                <a:spcPts val="0"/>
              </a:spcBef>
              <a:spcAft>
                <a:spcPts val="0"/>
              </a:spcAft>
              <a:buSzPts val="1300"/>
              <a:buChar char="●"/>
            </a:pPr>
            <a:r>
              <a:rPr lang="en-US"/>
              <a:t>Z76.81</a:t>
            </a:r>
            <a:endParaRPr/>
          </a:p>
          <a:p>
            <a:pPr indent="-332305" lvl="0" marL="609585" rtl="0" algn="l">
              <a:lnSpc>
                <a:spcPct val="115000"/>
              </a:lnSpc>
              <a:spcBef>
                <a:spcPts val="0"/>
              </a:spcBef>
              <a:spcAft>
                <a:spcPts val="0"/>
              </a:spcAft>
              <a:buSzPts val="1300"/>
              <a:buNone/>
            </a:pPr>
            <a:r>
              <a:t/>
            </a:r>
            <a:endParaRPr/>
          </a:p>
          <a:p>
            <a:pPr indent="-414855" lvl="0" marL="609585" rtl="0" algn="l">
              <a:lnSpc>
                <a:spcPct val="115000"/>
              </a:lnSpc>
              <a:spcBef>
                <a:spcPts val="0"/>
              </a:spcBef>
              <a:spcAft>
                <a:spcPts val="0"/>
              </a:spcAft>
              <a:buSzPts val="1300"/>
              <a:buChar char="●"/>
            </a:pPr>
            <a:r>
              <a:rPr lang="en-US"/>
              <a:t>Z71.89</a:t>
            </a:r>
            <a:endParaRPr/>
          </a:p>
          <a:p>
            <a:pPr indent="-414855" lvl="0" marL="609585" rtl="0" algn="l">
              <a:lnSpc>
                <a:spcPct val="115000"/>
              </a:lnSpc>
              <a:spcBef>
                <a:spcPts val="0"/>
              </a:spcBef>
              <a:spcAft>
                <a:spcPts val="0"/>
              </a:spcAft>
              <a:buSzPts val="1300"/>
              <a:buChar char="●"/>
            </a:pPr>
            <a:r>
              <a:rPr lang="en-US"/>
              <a:t>Z71.89</a:t>
            </a:r>
            <a:endParaRPr/>
          </a:p>
          <a:p>
            <a:pPr indent="-414855" lvl="0" marL="609585" rtl="0" algn="l">
              <a:lnSpc>
                <a:spcPct val="115000"/>
              </a:lnSpc>
              <a:spcBef>
                <a:spcPts val="0"/>
              </a:spcBef>
              <a:spcAft>
                <a:spcPts val="0"/>
              </a:spcAft>
              <a:buSzPts val="1300"/>
              <a:buChar char="●"/>
            </a:pPr>
            <a:r>
              <a:rPr lang="en-US"/>
              <a:t>Z87.891</a:t>
            </a:r>
            <a:endParaRPr/>
          </a:p>
          <a:p>
            <a:pPr indent="-414855" lvl="0" marL="609585" rtl="0" algn="l">
              <a:lnSpc>
                <a:spcPct val="115000"/>
              </a:lnSpc>
              <a:spcBef>
                <a:spcPts val="0"/>
              </a:spcBef>
              <a:spcAft>
                <a:spcPts val="0"/>
              </a:spcAft>
              <a:buSzPts val="1300"/>
              <a:buChar char="●"/>
            </a:pPr>
            <a:r>
              <a:rPr lang="en-US"/>
              <a:t>Z71.51</a:t>
            </a:r>
            <a:endParaRPr/>
          </a:p>
          <a:p>
            <a:pPr indent="-414855" lvl="0" marL="609585" rtl="0" algn="l">
              <a:lnSpc>
                <a:spcPct val="115000"/>
              </a:lnSpc>
              <a:spcBef>
                <a:spcPts val="0"/>
              </a:spcBef>
              <a:spcAft>
                <a:spcPts val="0"/>
              </a:spcAft>
              <a:buSzPts val="1300"/>
              <a:buChar char="●"/>
            </a:pPr>
            <a:r>
              <a:rPr lang="en-US"/>
              <a:t>Z71.41</a:t>
            </a:r>
            <a:endParaRPr/>
          </a:p>
          <a:p>
            <a:pPr indent="-332305" lvl="0" marL="609585" rtl="0" algn="l">
              <a:lnSpc>
                <a:spcPct val="115000"/>
              </a:lnSpc>
              <a:spcBef>
                <a:spcPts val="0"/>
              </a:spcBef>
              <a:spcAft>
                <a:spcPts val="0"/>
              </a:spcAft>
              <a:buSzPts val="1300"/>
              <a:buNone/>
            </a:pPr>
            <a:r>
              <a:t/>
            </a:r>
            <a:endParaRPr/>
          </a:p>
          <a:p>
            <a:pPr indent="-332305" lvl="0" marL="609585" rtl="0" algn="l">
              <a:lnSpc>
                <a:spcPct val="115000"/>
              </a:lnSpc>
              <a:spcBef>
                <a:spcPts val="0"/>
              </a:spcBef>
              <a:spcAft>
                <a:spcPts val="0"/>
              </a:spcAft>
              <a:buSzPts val="1300"/>
              <a:buNone/>
            </a:pPr>
            <a:r>
              <a:t/>
            </a:r>
            <a:endParaRPr/>
          </a:p>
        </p:txBody>
      </p:sp>
      <p:pic>
        <p:nvPicPr>
          <p:cNvPr id="854" name="Google Shape;854;p45"/>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55" name="Google Shape;855;p45"/>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9" name="Shape 859"/>
        <p:cNvGrpSpPr/>
        <p:nvPr/>
      </p:nvGrpSpPr>
      <p:grpSpPr>
        <a:xfrm>
          <a:off x="0" y="0"/>
          <a:ext cx="0" cy="0"/>
          <a:chOff x="0" y="0"/>
          <a:chExt cx="0" cy="0"/>
        </a:xfrm>
      </p:grpSpPr>
      <p:sp>
        <p:nvSpPr>
          <p:cNvPr id="860" name="Google Shape;860;p46"/>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a:t>COUNSELING REQUIRING ADDITIONAL CPT CODES</a:t>
            </a:r>
            <a:endParaRPr/>
          </a:p>
        </p:txBody>
      </p:sp>
      <p:sp>
        <p:nvSpPr>
          <p:cNvPr id="861" name="Google Shape;861;p46"/>
          <p:cNvSpPr txBox="1"/>
          <p:nvPr>
            <p:ph idx="1" type="body"/>
          </p:nvPr>
        </p:nvSpPr>
        <p:spPr>
          <a:xfrm>
            <a:off x="1738400" y="1786855"/>
            <a:ext cx="4574000" cy="4865615"/>
          </a:xfrm>
          <a:prstGeom prst="rect">
            <a:avLst/>
          </a:prstGeom>
          <a:noFill/>
          <a:ln>
            <a:noFill/>
          </a:ln>
        </p:spPr>
        <p:txBody>
          <a:bodyPr anchorCtr="0" anchor="t" bIns="91425" lIns="91425" spcFirstLastPara="1" rIns="91425" wrap="square" tIns="91425">
            <a:noAutofit/>
          </a:bodyPr>
          <a:lstStyle/>
          <a:p>
            <a:pPr indent="-414855" lvl="0" marL="609585" rtl="0" algn="l">
              <a:lnSpc>
                <a:spcPct val="115000"/>
              </a:lnSpc>
              <a:spcBef>
                <a:spcPts val="0"/>
              </a:spcBef>
              <a:spcAft>
                <a:spcPts val="0"/>
              </a:spcAft>
              <a:buSzPts val="1300"/>
              <a:buChar char="●"/>
            </a:pPr>
            <a:r>
              <a:rPr lang="en-US">
                <a:solidFill>
                  <a:srgbClr val="C00000"/>
                </a:solidFill>
              </a:rPr>
              <a:t>SMOKING CESSATION</a:t>
            </a:r>
            <a:endParaRPr/>
          </a:p>
          <a:p>
            <a:pPr indent="-397923" lvl="1" marL="1219170" rtl="0" algn="l">
              <a:lnSpc>
                <a:spcPct val="115000"/>
              </a:lnSpc>
              <a:spcBef>
                <a:spcPts val="2133"/>
              </a:spcBef>
              <a:spcAft>
                <a:spcPts val="0"/>
              </a:spcAft>
              <a:buSzPts val="1100"/>
              <a:buChar char="○"/>
            </a:pPr>
            <a:r>
              <a:rPr lang="en-US"/>
              <a:t>99406- Intermediate Counseling</a:t>
            </a:r>
            <a:endParaRPr/>
          </a:p>
          <a:p>
            <a:pPr indent="-397923" lvl="2" marL="1828754" rtl="0" algn="l">
              <a:lnSpc>
                <a:spcPct val="115000"/>
              </a:lnSpc>
              <a:spcBef>
                <a:spcPts val="2133"/>
              </a:spcBef>
              <a:spcAft>
                <a:spcPts val="0"/>
              </a:spcAft>
              <a:buSzPts val="1100"/>
              <a:buChar char="■"/>
            </a:pPr>
            <a:r>
              <a:rPr lang="en-US"/>
              <a:t>3-10 Minutes</a:t>
            </a:r>
            <a:endParaRPr/>
          </a:p>
          <a:p>
            <a:pPr indent="-397923" lvl="2" marL="1828754" rtl="0" algn="l">
              <a:lnSpc>
                <a:spcPct val="115000"/>
              </a:lnSpc>
              <a:spcBef>
                <a:spcPts val="2133"/>
              </a:spcBef>
              <a:spcAft>
                <a:spcPts val="0"/>
              </a:spcAft>
              <a:buSzPts val="1100"/>
              <a:buChar char="■"/>
            </a:pPr>
            <a:r>
              <a:rPr lang="en-US"/>
              <a:t>25 Modifier on E/M Visit</a:t>
            </a:r>
            <a:endParaRPr/>
          </a:p>
          <a:p>
            <a:pPr indent="-397923" lvl="2" marL="1828754" rtl="0" algn="l">
              <a:lnSpc>
                <a:spcPct val="115000"/>
              </a:lnSpc>
              <a:spcBef>
                <a:spcPts val="2133"/>
              </a:spcBef>
              <a:spcAft>
                <a:spcPts val="0"/>
              </a:spcAft>
              <a:buSzPts val="1100"/>
              <a:buChar char="■"/>
            </a:pPr>
            <a:r>
              <a:rPr lang="en-US"/>
              <a:t>2 attempts a year, 4 sessions per attempt, 8 total sessions allowed per year</a:t>
            </a:r>
            <a:endParaRPr/>
          </a:p>
          <a:p>
            <a:pPr indent="-397923" lvl="1" marL="1219170" rtl="0" algn="l">
              <a:lnSpc>
                <a:spcPct val="115000"/>
              </a:lnSpc>
              <a:spcBef>
                <a:spcPts val="2133"/>
              </a:spcBef>
              <a:spcAft>
                <a:spcPts val="0"/>
              </a:spcAft>
              <a:buSzPts val="1100"/>
              <a:buChar char="○"/>
            </a:pPr>
            <a:r>
              <a:rPr lang="en-US"/>
              <a:t>99407- Intensive Counseling</a:t>
            </a:r>
            <a:endParaRPr/>
          </a:p>
          <a:p>
            <a:pPr indent="-397923" lvl="2" marL="1828754" rtl="0" algn="l">
              <a:lnSpc>
                <a:spcPct val="115000"/>
              </a:lnSpc>
              <a:spcBef>
                <a:spcPts val="2133"/>
              </a:spcBef>
              <a:spcAft>
                <a:spcPts val="0"/>
              </a:spcAft>
              <a:buSzPts val="1100"/>
              <a:buChar char="■"/>
            </a:pPr>
            <a:r>
              <a:rPr lang="en-US"/>
              <a:t>10 Minutes or greater</a:t>
            </a:r>
            <a:endParaRPr/>
          </a:p>
          <a:p>
            <a:pPr indent="-397923" lvl="2" marL="1828754" rtl="0" algn="l">
              <a:lnSpc>
                <a:spcPct val="115000"/>
              </a:lnSpc>
              <a:spcBef>
                <a:spcPts val="2133"/>
              </a:spcBef>
              <a:spcAft>
                <a:spcPts val="0"/>
              </a:spcAft>
              <a:buSzPts val="1100"/>
              <a:buChar char="■"/>
            </a:pPr>
            <a:r>
              <a:rPr lang="en-US"/>
              <a:t>25 Modifier on E/M visit</a:t>
            </a:r>
            <a:endParaRPr/>
          </a:p>
          <a:p>
            <a:pPr indent="-397923" lvl="2" marL="1828754" rtl="0" algn="l">
              <a:lnSpc>
                <a:spcPct val="115000"/>
              </a:lnSpc>
              <a:spcBef>
                <a:spcPts val="2133"/>
              </a:spcBef>
              <a:spcAft>
                <a:spcPts val="0"/>
              </a:spcAft>
              <a:buSzPts val="1100"/>
              <a:buChar char="■"/>
            </a:pPr>
            <a:r>
              <a:rPr lang="en-US"/>
              <a:t>2 attempts a year, 4 sessions per attempt, 8 total sessions allowed per year</a:t>
            </a:r>
            <a:endParaRPr/>
          </a:p>
          <a:p>
            <a:pPr indent="-328073" lvl="2" marL="1828754" rtl="0" algn="l">
              <a:lnSpc>
                <a:spcPct val="115000"/>
              </a:lnSpc>
              <a:spcBef>
                <a:spcPts val="2133"/>
              </a:spcBef>
              <a:spcAft>
                <a:spcPts val="0"/>
              </a:spcAft>
              <a:buSzPts val="1100"/>
              <a:buNone/>
            </a:pPr>
            <a:r>
              <a:t/>
            </a:r>
            <a:endParaRPr/>
          </a:p>
          <a:p>
            <a:pPr indent="-328073" lvl="2" marL="1828754" rtl="0" algn="l">
              <a:lnSpc>
                <a:spcPct val="115000"/>
              </a:lnSpc>
              <a:spcBef>
                <a:spcPts val="2133"/>
              </a:spcBef>
              <a:spcAft>
                <a:spcPts val="0"/>
              </a:spcAft>
              <a:buSzPts val="1100"/>
              <a:buNone/>
            </a:pPr>
            <a:r>
              <a:t/>
            </a:r>
            <a:endParaRPr/>
          </a:p>
        </p:txBody>
      </p:sp>
      <p:sp>
        <p:nvSpPr>
          <p:cNvPr id="862" name="Google Shape;862;p46"/>
          <p:cNvSpPr txBox="1"/>
          <p:nvPr>
            <p:ph idx="2" type="body"/>
          </p:nvPr>
        </p:nvSpPr>
        <p:spPr>
          <a:xfrm>
            <a:off x="6538200" y="1862356"/>
            <a:ext cx="4574000" cy="4179845"/>
          </a:xfrm>
          <a:prstGeom prst="rect">
            <a:avLst/>
          </a:prstGeom>
          <a:noFill/>
          <a:ln>
            <a:noFill/>
          </a:ln>
        </p:spPr>
        <p:txBody>
          <a:bodyPr anchorCtr="0" anchor="t" bIns="91425" lIns="91425" spcFirstLastPara="1" rIns="91425" wrap="square" tIns="91425">
            <a:noAutofit/>
          </a:bodyPr>
          <a:lstStyle/>
          <a:p>
            <a:pPr indent="-414855" lvl="0" marL="609585" rtl="0" algn="l">
              <a:lnSpc>
                <a:spcPct val="115000"/>
              </a:lnSpc>
              <a:spcBef>
                <a:spcPts val="0"/>
              </a:spcBef>
              <a:spcAft>
                <a:spcPts val="0"/>
              </a:spcAft>
              <a:buSzPts val="1300"/>
              <a:buChar char="●"/>
            </a:pPr>
            <a:r>
              <a:rPr lang="en-US">
                <a:solidFill>
                  <a:srgbClr val="C00000"/>
                </a:solidFill>
              </a:rPr>
              <a:t>DRUG USE AND ABUSE</a:t>
            </a:r>
            <a:endParaRPr/>
          </a:p>
          <a:p>
            <a:pPr indent="-397923" lvl="1" marL="1219170" rtl="0" algn="l">
              <a:lnSpc>
                <a:spcPct val="115000"/>
              </a:lnSpc>
              <a:spcBef>
                <a:spcPts val="2133"/>
              </a:spcBef>
              <a:spcAft>
                <a:spcPts val="0"/>
              </a:spcAft>
              <a:buSzPts val="1100"/>
              <a:buChar char="○"/>
            </a:pPr>
            <a:r>
              <a:rPr lang="en-US"/>
              <a:t>99408- Brief Intervention and screening</a:t>
            </a:r>
            <a:endParaRPr/>
          </a:p>
          <a:p>
            <a:pPr indent="-397923" lvl="2" marL="1828754" rtl="0" algn="l">
              <a:lnSpc>
                <a:spcPct val="115000"/>
              </a:lnSpc>
              <a:spcBef>
                <a:spcPts val="2133"/>
              </a:spcBef>
              <a:spcAft>
                <a:spcPts val="0"/>
              </a:spcAft>
              <a:buSzPts val="1100"/>
              <a:buChar char="■"/>
            </a:pPr>
            <a:r>
              <a:rPr lang="en-US"/>
              <a:t> 15-30 Minutes</a:t>
            </a:r>
            <a:endParaRPr/>
          </a:p>
          <a:p>
            <a:pPr indent="-397923" lvl="2" marL="1828754" rtl="0" algn="l">
              <a:lnSpc>
                <a:spcPct val="115000"/>
              </a:lnSpc>
              <a:spcBef>
                <a:spcPts val="2133"/>
              </a:spcBef>
              <a:spcAft>
                <a:spcPts val="0"/>
              </a:spcAft>
              <a:buSzPts val="1100"/>
              <a:buChar char="■"/>
            </a:pPr>
            <a:r>
              <a:rPr lang="en-US"/>
              <a:t>25 Modifier on E/M visit</a:t>
            </a:r>
            <a:endParaRPr/>
          </a:p>
          <a:p>
            <a:pPr indent="-397923" lvl="1" marL="1219170" rtl="0" algn="l">
              <a:lnSpc>
                <a:spcPct val="115000"/>
              </a:lnSpc>
              <a:spcBef>
                <a:spcPts val="2133"/>
              </a:spcBef>
              <a:spcAft>
                <a:spcPts val="0"/>
              </a:spcAft>
              <a:buSzPts val="1100"/>
              <a:buChar char="○"/>
            </a:pPr>
            <a:r>
              <a:rPr lang="en-US"/>
              <a:t>99409- Brief Intervention and Screening</a:t>
            </a:r>
            <a:endParaRPr/>
          </a:p>
          <a:p>
            <a:pPr indent="-397923" lvl="2" marL="1828754" rtl="0" algn="l">
              <a:lnSpc>
                <a:spcPct val="115000"/>
              </a:lnSpc>
              <a:spcBef>
                <a:spcPts val="2133"/>
              </a:spcBef>
              <a:spcAft>
                <a:spcPts val="0"/>
              </a:spcAft>
              <a:buSzPts val="1100"/>
              <a:buChar char="■"/>
            </a:pPr>
            <a:r>
              <a:rPr lang="en-US"/>
              <a:t>30 Minutes or more</a:t>
            </a:r>
            <a:endParaRPr/>
          </a:p>
          <a:p>
            <a:pPr indent="-397923" lvl="2" marL="1828754" rtl="0" algn="l">
              <a:lnSpc>
                <a:spcPct val="115000"/>
              </a:lnSpc>
              <a:spcBef>
                <a:spcPts val="2133"/>
              </a:spcBef>
              <a:spcAft>
                <a:spcPts val="0"/>
              </a:spcAft>
              <a:buSzPts val="1100"/>
              <a:buChar char="■"/>
            </a:pPr>
            <a:r>
              <a:rPr lang="en-US"/>
              <a:t>25 Modifier on E/M visit</a:t>
            </a:r>
            <a:endParaRPr/>
          </a:p>
          <a:p>
            <a:pPr indent="-328073" lvl="2" marL="1828754" rtl="0" algn="l">
              <a:lnSpc>
                <a:spcPct val="115000"/>
              </a:lnSpc>
              <a:spcBef>
                <a:spcPts val="2133"/>
              </a:spcBef>
              <a:spcAft>
                <a:spcPts val="0"/>
              </a:spcAft>
              <a:buSzPts val="1100"/>
              <a:buNone/>
            </a:pPr>
            <a:r>
              <a:t/>
            </a:r>
            <a:endParaRPr/>
          </a:p>
        </p:txBody>
      </p:sp>
      <p:pic>
        <p:nvPicPr>
          <p:cNvPr id="863" name="Google Shape;863;p46"/>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64" name="Google Shape;864;p46"/>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8" name="Shape 868"/>
        <p:cNvGrpSpPr/>
        <p:nvPr/>
      </p:nvGrpSpPr>
      <p:grpSpPr>
        <a:xfrm>
          <a:off x="0" y="0"/>
          <a:ext cx="0" cy="0"/>
          <a:chOff x="0" y="0"/>
          <a:chExt cx="0" cy="0"/>
        </a:xfrm>
      </p:grpSpPr>
      <p:pic>
        <p:nvPicPr>
          <p:cNvPr id="869" name="Google Shape;869;p47"/>
          <p:cNvPicPr preferRelativeResize="0"/>
          <p:nvPr/>
        </p:nvPicPr>
        <p:blipFill rotWithShape="1">
          <a:blip r:embed="rId3">
            <a:alphaModFix/>
          </a:blip>
          <a:srcRect b="0" l="0" r="0" t="0"/>
          <a:stretch/>
        </p:blipFill>
        <p:spPr>
          <a:xfrm>
            <a:off x="2485939" y="213655"/>
            <a:ext cx="5293452" cy="6221941"/>
          </a:xfrm>
          <a:prstGeom prst="rect">
            <a:avLst/>
          </a:prstGeom>
          <a:noFill/>
          <a:ln>
            <a:noFill/>
          </a:ln>
        </p:spPr>
      </p:pic>
      <p:pic>
        <p:nvPicPr>
          <p:cNvPr id="870" name="Google Shape;870;p47"/>
          <p:cNvPicPr preferRelativeResize="0"/>
          <p:nvPr/>
        </p:nvPicPr>
        <p:blipFill>
          <a:blip r:embed="rId4">
            <a:alphaModFix/>
          </a:blip>
          <a:stretch>
            <a:fillRect/>
          </a:stretch>
        </p:blipFill>
        <p:spPr>
          <a:xfrm>
            <a:off x="8034525" y="5715400"/>
            <a:ext cx="3876675" cy="742950"/>
          </a:xfrm>
          <a:prstGeom prst="rect">
            <a:avLst/>
          </a:prstGeom>
          <a:noFill/>
          <a:ln>
            <a:noFill/>
          </a:ln>
        </p:spPr>
      </p:pic>
      <p:sp>
        <p:nvSpPr>
          <p:cNvPr id="871" name="Google Shape;871;p47"/>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5" name="Shape 875"/>
        <p:cNvGrpSpPr/>
        <p:nvPr/>
      </p:nvGrpSpPr>
      <p:grpSpPr>
        <a:xfrm>
          <a:off x="0" y="0"/>
          <a:ext cx="0" cy="0"/>
          <a:chOff x="0" y="0"/>
          <a:chExt cx="0" cy="0"/>
        </a:xfrm>
      </p:grpSpPr>
      <p:sp>
        <p:nvSpPr>
          <p:cNvPr id="876" name="Google Shape;876;p48"/>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99441-99452 - Non Face-to-Face Services Evaluation Codes</a:t>
            </a:r>
            <a:endParaRPr/>
          </a:p>
        </p:txBody>
      </p:sp>
      <p:sp>
        <p:nvSpPr>
          <p:cNvPr id="877" name="Google Shape;877;p48"/>
          <p:cNvSpPr txBox="1"/>
          <p:nvPr>
            <p:ph idx="1" type="body"/>
          </p:nvPr>
        </p:nvSpPr>
        <p:spPr>
          <a:xfrm>
            <a:off x="1738400" y="2653400"/>
            <a:ext cx="97704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99441-99452</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99441-99443- Non-Face-to-Face Telephone Services</a:t>
            </a:r>
            <a:endParaRPr sz="2133"/>
          </a:p>
          <a:p>
            <a:pPr indent="-440255" lvl="0" marL="609585" rtl="0" algn="l">
              <a:lnSpc>
                <a:spcPct val="115000"/>
              </a:lnSpc>
              <a:spcBef>
                <a:spcPts val="1600"/>
              </a:spcBef>
              <a:spcAft>
                <a:spcPts val="0"/>
              </a:spcAft>
              <a:buSzPts val="1600"/>
              <a:buChar char="●"/>
            </a:pPr>
            <a:r>
              <a:rPr lang="en-US" sz="2133"/>
              <a:t>99444-99444- Non-Face-to-Face On-Line Medical Evaluation</a:t>
            </a:r>
            <a:endParaRPr sz="2133"/>
          </a:p>
          <a:p>
            <a:pPr indent="-440255" lvl="0" marL="609585" rtl="0" algn="l">
              <a:lnSpc>
                <a:spcPct val="115000"/>
              </a:lnSpc>
              <a:spcBef>
                <a:spcPts val="1600"/>
              </a:spcBef>
              <a:spcAft>
                <a:spcPts val="0"/>
              </a:spcAft>
              <a:buSzPts val="1600"/>
              <a:buChar char="●"/>
            </a:pPr>
            <a:r>
              <a:rPr lang="en-US" sz="2133"/>
              <a:t>99446-99452- Interprofessional Telephone/Internet/ Electronic Health Record Consultations</a:t>
            </a:r>
            <a:endParaRPr sz="2133"/>
          </a:p>
          <a:p>
            <a:pPr indent="0" lvl="0" marL="609585" rtl="0" algn="l">
              <a:lnSpc>
                <a:spcPct val="115000"/>
              </a:lnSpc>
              <a:spcBef>
                <a:spcPts val="1600"/>
              </a:spcBef>
              <a:spcAft>
                <a:spcPts val="1600"/>
              </a:spcAft>
              <a:buSzPts val="1300"/>
              <a:buNone/>
            </a:pPr>
            <a:r>
              <a:t/>
            </a:r>
            <a:endParaRPr sz="2133"/>
          </a:p>
        </p:txBody>
      </p:sp>
      <p:pic>
        <p:nvPicPr>
          <p:cNvPr id="878" name="Google Shape;878;p48"/>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79" name="Google Shape;879;p48"/>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3" name="Shape 883"/>
        <p:cNvGrpSpPr/>
        <p:nvPr/>
      </p:nvGrpSpPr>
      <p:grpSpPr>
        <a:xfrm>
          <a:off x="0" y="0"/>
          <a:ext cx="0" cy="0"/>
          <a:chOff x="0" y="0"/>
          <a:chExt cx="0" cy="0"/>
        </a:xfrm>
      </p:grpSpPr>
      <p:sp>
        <p:nvSpPr>
          <p:cNvPr id="884" name="Google Shape;884;p49"/>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99450-99457 - Special Evaluation/Management Services Codes</a:t>
            </a:r>
            <a:endParaRPr/>
          </a:p>
        </p:txBody>
      </p:sp>
      <p:sp>
        <p:nvSpPr>
          <p:cNvPr id="885" name="Google Shape;885;p49"/>
          <p:cNvSpPr txBox="1"/>
          <p:nvPr>
            <p:ph idx="1" type="body"/>
          </p:nvPr>
        </p:nvSpPr>
        <p:spPr>
          <a:xfrm>
            <a:off x="1502567" y="3059033"/>
            <a:ext cx="88268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99452-99457</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99450-99454- Basic Life and or Disability Evaluation </a:t>
            </a:r>
            <a:endParaRPr sz="2133"/>
          </a:p>
          <a:p>
            <a:pPr indent="-440255" lvl="0" marL="609585" rtl="0" algn="l">
              <a:lnSpc>
                <a:spcPct val="115000"/>
              </a:lnSpc>
              <a:spcBef>
                <a:spcPts val="1600"/>
              </a:spcBef>
              <a:spcAft>
                <a:spcPts val="0"/>
              </a:spcAft>
              <a:buSzPts val="1600"/>
              <a:buChar char="●"/>
            </a:pPr>
            <a:r>
              <a:rPr lang="en-US" sz="2133"/>
              <a:t>99455-99457- Work Related Disability Evaluation</a:t>
            </a:r>
            <a:endParaRPr sz="2133"/>
          </a:p>
          <a:p>
            <a:pPr indent="0" lvl="0" marL="609585" rtl="0" algn="l">
              <a:lnSpc>
                <a:spcPct val="115000"/>
              </a:lnSpc>
              <a:spcBef>
                <a:spcPts val="1600"/>
              </a:spcBef>
              <a:spcAft>
                <a:spcPts val="1600"/>
              </a:spcAft>
              <a:buSzPts val="1300"/>
              <a:buNone/>
            </a:pPr>
            <a:r>
              <a:t/>
            </a:r>
            <a:endParaRPr sz="2133"/>
          </a:p>
        </p:txBody>
      </p:sp>
      <p:pic>
        <p:nvPicPr>
          <p:cNvPr id="886" name="Google Shape;886;p49"/>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87" name="Google Shape;887;p49"/>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1" name="Shape 891"/>
        <p:cNvGrpSpPr/>
        <p:nvPr/>
      </p:nvGrpSpPr>
      <p:grpSpPr>
        <a:xfrm>
          <a:off x="0" y="0"/>
          <a:ext cx="0" cy="0"/>
          <a:chOff x="0" y="0"/>
          <a:chExt cx="0" cy="0"/>
        </a:xfrm>
      </p:grpSpPr>
      <p:sp>
        <p:nvSpPr>
          <p:cNvPr id="892" name="Google Shape;892;p50"/>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99483-99484 - Complex Chronic Care Services Codes</a:t>
            </a:r>
            <a:endParaRPr/>
          </a:p>
        </p:txBody>
      </p:sp>
      <p:sp>
        <p:nvSpPr>
          <p:cNvPr id="893" name="Google Shape;893;p50"/>
          <p:cNvSpPr txBox="1"/>
          <p:nvPr>
            <p:ph idx="1" type="body"/>
          </p:nvPr>
        </p:nvSpPr>
        <p:spPr>
          <a:xfrm>
            <a:off x="1738400" y="2120000"/>
            <a:ext cx="93741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99483-99484</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99483- Comprehensive Evaluation for patient with Cognitive Impairment</a:t>
            </a:r>
            <a:endParaRPr sz="2133"/>
          </a:p>
          <a:p>
            <a:pPr indent="-440255" lvl="0" marL="609585" rtl="0" algn="l">
              <a:lnSpc>
                <a:spcPct val="115000"/>
              </a:lnSpc>
              <a:spcBef>
                <a:spcPts val="1600"/>
              </a:spcBef>
              <a:spcAft>
                <a:spcPts val="0"/>
              </a:spcAft>
              <a:buSzPts val="1600"/>
              <a:buChar char="●"/>
            </a:pPr>
            <a:r>
              <a:rPr lang="en-US" sz="2133"/>
              <a:t>99484- BHI Care Management</a:t>
            </a:r>
            <a:endParaRPr sz="2133"/>
          </a:p>
          <a:p>
            <a:pPr indent="0" lvl="0" marL="609585" rtl="0" algn="l">
              <a:lnSpc>
                <a:spcPct val="115000"/>
              </a:lnSpc>
              <a:spcBef>
                <a:spcPts val="1600"/>
              </a:spcBef>
              <a:spcAft>
                <a:spcPts val="0"/>
              </a:spcAft>
              <a:buSzPts val="1300"/>
              <a:buNone/>
            </a:pPr>
            <a:r>
              <a:t/>
            </a:r>
            <a:endParaRPr sz="2133"/>
          </a:p>
          <a:p>
            <a:pPr indent="0" lvl="0" marL="609585" rtl="0" algn="l">
              <a:lnSpc>
                <a:spcPct val="115000"/>
              </a:lnSpc>
              <a:spcBef>
                <a:spcPts val="1600"/>
              </a:spcBef>
              <a:spcAft>
                <a:spcPts val="1600"/>
              </a:spcAft>
              <a:buSzPts val="1300"/>
              <a:buNone/>
            </a:pPr>
            <a:r>
              <a:t/>
            </a:r>
            <a:endParaRPr sz="2133"/>
          </a:p>
        </p:txBody>
      </p:sp>
      <p:pic>
        <p:nvPicPr>
          <p:cNvPr id="894" name="Google Shape;894;p50"/>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895" name="Google Shape;895;p50"/>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9" name="Shape 899"/>
        <p:cNvGrpSpPr/>
        <p:nvPr/>
      </p:nvGrpSpPr>
      <p:grpSpPr>
        <a:xfrm>
          <a:off x="0" y="0"/>
          <a:ext cx="0" cy="0"/>
          <a:chOff x="0" y="0"/>
          <a:chExt cx="0" cy="0"/>
        </a:xfrm>
      </p:grpSpPr>
      <p:sp>
        <p:nvSpPr>
          <p:cNvPr id="900" name="Google Shape;900;p51"/>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CPT 99492-99494 - Psychiatric Collaborative Care Management</a:t>
            </a:r>
            <a:endParaRPr/>
          </a:p>
        </p:txBody>
      </p:sp>
      <p:sp>
        <p:nvSpPr>
          <p:cNvPr id="901" name="Google Shape;901;p51"/>
          <p:cNvSpPr txBox="1"/>
          <p:nvPr>
            <p:ph idx="1" type="body"/>
          </p:nvPr>
        </p:nvSpPr>
        <p:spPr>
          <a:xfrm>
            <a:off x="839567" y="2196200"/>
            <a:ext cx="10093500" cy="37197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99492-99494</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99492- Initial Psychiatric Collaborative Care Management (First 70 Min. in first month)</a:t>
            </a:r>
            <a:endParaRPr sz="2133"/>
          </a:p>
          <a:p>
            <a:pPr indent="-440255" lvl="0" marL="609585" rtl="0" algn="l">
              <a:lnSpc>
                <a:spcPct val="115000"/>
              </a:lnSpc>
              <a:spcBef>
                <a:spcPts val="1600"/>
              </a:spcBef>
              <a:spcAft>
                <a:spcPts val="0"/>
              </a:spcAft>
              <a:buSzPts val="1600"/>
              <a:buChar char="●"/>
            </a:pPr>
            <a:r>
              <a:rPr lang="en-US" sz="2133"/>
              <a:t>99493-Subsequent Psychiatric Collaborative Care Management (First 60 Min. in subsequent month)</a:t>
            </a:r>
            <a:endParaRPr sz="2133"/>
          </a:p>
          <a:p>
            <a:pPr indent="-440255" lvl="0" marL="609585" rtl="0" algn="l">
              <a:lnSpc>
                <a:spcPct val="115000"/>
              </a:lnSpc>
              <a:spcBef>
                <a:spcPts val="1600"/>
              </a:spcBef>
              <a:spcAft>
                <a:spcPts val="0"/>
              </a:spcAft>
              <a:buSzPts val="1600"/>
              <a:buChar char="●"/>
            </a:pPr>
            <a:r>
              <a:rPr lang="en-US" sz="2133"/>
              <a:t>99494-Initial or Subsequent Psychiatric Collaborative Care Management (Each Additional 30 Min.)</a:t>
            </a:r>
            <a:endParaRPr sz="2133"/>
          </a:p>
          <a:p>
            <a:pPr indent="0" lvl="0" marL="609585" rtl="0" algn="l">
              <a:lnSpc>
                <a:spcPct val="115000"/>
              </a:lnSpc>
              <a:spcBef>
                <a:spcPts val="1600"/>
              </a:spcBef>
              <a:spcAft>
                <a:spcPts val="1600"/>
              </a:spcAft>
              <a:buSzPts val="1300"/>
              <a:buNone/>
            </a:pPr>
            <a:r>
              <a:t/>
            </a:r>
            <a:endParaRPr sz="2133"/>
          </a:p>
        </p:txBody>
      </p:sp>
      <p:pic>
        <p:nvPicPr>
          <p:cNvPr id="902" name="Google Shape;902;p51"/>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03" name="Google Shape;903;p51"/>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7" name="Shape 907"/>
        <p:cNvGrpSpPr/>
        <p:nvPr/>
      </p:nvGrpSpPr>
      <p:grpSpPr>
        <a:xfrm>
          <a:off x="0" y="0"/>
          <a:ext cx="0" cy="0"/>
          <a:chOff x="0" y="0"/>
          <a:chExt cx="0" cy="0"/>
        </a:xfrm>
      </p:grpSpPr>
      <p:sp>
        <p:nvSpPr>
          <p:cNvPr id="908" name="Google Shape;908;p52"/>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Medicare Evaluation and Management Codes</a:t>
            </a:r>
            <a:endParaRPr/>
          </a:p>
        </p:txBody>
      </p:sp>
      <p:sp>
        <p:nvSpPr>
          <p:cNvPr id="909" name="Google Shape;909;p52"/>
          <p:cNvSpPr txBox="1"/>
          <p:nvPr>
            <p:ph idx="1" type="body"/>
          </p:nvPr>
        </p:nvSpPr>
        <p:spPr>
          <a:xfrm>
            <a:off x="990500" y="2043800"/>
            <a:ext cx="53220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Welcome to Medicare Visit</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G0402: Medicare Preventive visit (Welcome to Medicare)</a:t>
            </a:r>
            <a:endParaRPr sz="2133"/>
          </a:p>
          <a:p>
            <a:pPr indent="-440255" lvl="0" marL="609585" rtl="0" algn="l">
              <a:lnSpc>
                <a:spcPct val="115000"/>
              </a:lnSpc>
              <a:spcBef>
                <a:spcPts val="1600"/>
              </a:spcBef>
              <a:spcAft>
                <a:spcPts val="0"/>
              </a:spcAft>
              <a:buSzPts val="1600"/>
              <a:buChar char="●"/>
            </a:pPr>
            <a:r>
              <a:rPr lang="en-US" sz="2133"/>
              <a:t>Frequency: One time in first 12 months, upon enrolling in Medicare</a:t>
            </a:r>
            <a:endParaRPr sz="2133"/>
          </a:p>
          <a:p>
            <a:pPr indent="-440255" lvl="0" marL="609585" rtl="0" algn="l">
              <a:lnSpc>
                <a:spcPct val="115000"/>
              </a:lnSpc>
              <a:spcBef>
                <a:spcPts val="1600"/>
              </a:spcBef>
              <a:spcAft>
                <a:spcPts val="0"/>
              </a:spcAft>
              <a:buSzPts val="1600"/>
              <a:buChar char="●"/>
            </a:pPr>
            <a:r>
              <a:rPr lang="en-US" sz="2133"/>
              <a:t>DX: Z00.00, Z00.01</a:t>
            </a:r>
            <a:endParaRPr sz="2133"/>
          </a:p>
          <a:p>
            <a:pPr indent="0" lvl="0" marL="609585" rtl="0" algn="l">
              <a:lnSpc>
                <a:spcPct val="115000"/>
              </a:lnSpc>
              <a:spcBef>
                <a:spcPts val="1600"/>
              </a:spcBef>
              <a:spcAft>
                <a:spcPts val="1600"/>
              </a:spcAft>
              <a:buSzPts val="1300"/>
              <a:buNone/>
            </a:pPr>
            <a:r>
              <a:t/>
            </a:r>
            <a:endParaRPr sz="2133"/>
          </a:p>
        </p:txBody>
      </p:sp>
      <p:sp>
        <p:nvSpPr>
          <p:cNvPr id="910" name="Google Shape;910;p52"/>
          <p:cNvSpPr txBox="1"/>
          <p:nvPr>
            <p:ph idx="2" type="body"/>
          </p:nvPr>
        </p:nvSpPr>
        <p:spPr>
          <a:xfrm>
            <a:off x="6538200" y="2043800"/>
            <a:ext cx="4574100" cy="3388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Subsequent Yearly Visits</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G0438- Yearly Wellness Exam, 12 months after Welcome Visit</a:t>
            </a:r>
            <a:endParaRPr sz="2133"/>
          </a:p>
          <a:p>
            <a:pPr indent="-440255" lvl="0" marL="609585" rtl="0" algn="l">
              <a:lnSpc>
                <a:spcPct val="115000"/>
              </a:lnSpc>
              <a:spcBef>
                <a:spcPts val="1600"/>
              </a:spcBef>
              <a:spcAft>
                <a:spcPts val="1600"/>
              </a:spcAft>
              <a:buSzPts val="1600"/>
              <a:buChar char="●"/>
            </a:pPr>
            <a:r>
              <a:rPr lang="en-US" sz="2133"/>
              <a:t>G0439- Subsequent Exams 12 mo. after G0438</a:t>
            </a:r>
            <a:endParaRPr sz="2133"/>
          </a:p>
        </p:txBody>
      </p:sp>
      <p:pic>
        <p:nvPicPr>
          <p:cNvPr id="911" name="Google Shape;911;p52"/>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12" name="Google Shape;912;p52"/>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6" name="Shape 916"/>
        <p:cNvGrpSpPr/>
        <p:nvPr/>
      </p:nvGrpSpPr>
      <p:grpSpPr>
        <a:xfrm>
          <a:off x="0" y="0"/>
          <a:ext cx="0" cy="0"/>
          <a:chOff x="0" y="0"/>
          <a:chExt cx="0" cy="0"/>
        </a:xfrm>
      </p:grpSpPr>
      <p:sp>
        <p:nvSpPr>
          <p:cNvPr id="917" name="Google Shape;917;p53"/>
          <p:cNvSpPr txBox="1"/>
          <p:nvPr>
            <p:ph type="title"/>
          </p:nvPr>
        </p:nvSpPr>
        <p:spPr>
          <a:xfrm>
            <a:off x="1738400" y="798100"/>
            <a:ext cx="9374000" cy="13324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Medicaid Evaluation and Management Codes</a:t>
            </a:r>
            <a:endParaRPr/>
          </a:p>
        </p:txBody>
      </p:sp>
      <p:sp>
        <p:nvSpPr>
          <p:cNvPr id="918" name="Google Shape;918;p53"/>
          <p:cNvSpPr txBox="1"/>
          <p:nvPr>
            <p:ph idx="1" type="body"/>
          </p:nvPr>
        </p:nvSpPr>
        <p:spPr>
          <a:xfrm>
            <a:off x="6096000" y="2072833"/>
            <a:ext cx="5780400" cy="33888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SzPts val="1300"/>
              <a:buNone/>
            </a:pPr>
            <a:r>
              <a:rPr b="1" lang="en-US" sz="2800">
                <a:solidFill>
                  <a:schemeClr val="dk1"/>
                </a:solidFill>
              </a:rPr>
              <a:t>99201-99205</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New Patient Exam(Only Used Once)</a:t>
            </a:r>
            <a:endParaRPr sz="2133"/>
          </a:p>
          <a:p>
            <a:pPr indent="-440255" lvl="0" marL="609585" rtl="0" algn="l">
              <a:lnSpc>
                <a:spcPct val="115000"/>
              </a:lnSpc>
              <a:spcBef>
                <a:spcPts val="1600"/>
              </a:spcBef>
              <a:spcAft>
                <a:spcPts val="0"/>
              </a:spcAft>
              <a:buSzPts val="1600"/>
              <a:buChar char="●"/>
            </a:pPr>
            <a:r>
              <a:rPr lang="en-US" sz="2133"/>
              <a:t>Not Considered a Yearly Exam</a:t>
            </a:r>
            <a:endParaRPr sz="2133"/>
          </a:p>
          <a:p>
            <a:pPr indent="0" lvl="0" marL="0" rtl="0" algn="ctr">
              <a:lnSpc>
                <a:spcPct val="115000"/>
              </a:lnSpc>
              <a:spcBef>
                <a:spcPts val="1600"/>
              </a:spcBef>
              <a:spcAft>
                <a:spcPts val="0"/>
              </a:spcAft>
              <a:buSzPts val="1300"/>
              <a:buNone/>
            </a:pPr>
            <a:r>
              <a:rPr b="1" lang="en-US" sz="2800">
                <a:solidFill>
                  <a:schemeClr val="dk1"/>
                </a:solidFill>
              </a:rPr>
              <a:t>99211-99215</a:t>
            </a:r>
            <a:endParaRPr b="1" sz="2800">
              <a:solidFill>
                <a:schemeClr val="dk1"/>
              </a:solidFill>
            </a:endParaRPr>
          </a:p>
          <a:p>
            <a:pPr indent="-440255" lvl="0" marL="609585" rtl="0" algn="l">
              <a:lnSpc>
                <a:spcPct val="115000"/>
              </a:lnSpc>
              <a:spcBef>
                <a:spcPts val="2133"/>
              </a:spcBef>
              <a:spcAft>
                <a:spcPts val="1600"/>
              </a:spcAft>
              <a:buSzPts val="1600"/>
              <a:buChar char="●"/>
            </a:pPr>
            <a:r>
              <a:rPr lang="en-US" sz="2133"/>
              <a:t>Established Patient Subsequent Exam</a:t>
            </a:r>
            <a:endParaRPr b="1" sz="2800">
              <a:solidFill>
                <a:schemeClr val="dk1"/>
              </a:solidFill>
            </a:endParaRPr>
          </a:p>
        </p:txBody>
      </p:sp>
      <p:sp>
        <p:nvSpPr>
          <p:cNvPr id="919" name="Google Shape;919;p53"/>
          <p:cNvSpPr txBox="1"/>
          <p:nvPr>
            <p:ph idx="2" type="body"/>
          </p:nvPr>
        </p:nvSpPr>
        <p:spPr>
          <a:xfrm>
            <a:off x="859367" y="2072833"/>
            <a:ext cx="5130900" cy="36063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800">
                <a:solidFill>
                  <a:schemeClr val="dk1"/>
                </a:solidFill>
              </a:rPr>
              <a:t>Yearly Exams- 99385-99397</a:t>
            </a:r>
            <a:endParaRPr b="1" sz="2800">
              <a:solidFill>
                <a:schemeClr val="dk1"/>
              </a:solidFill>
            </a:endParaRPr>
          </a:p>
          <a:p>
            <a:pPr indent="-440255" lvl="0" marL="609585" rtl="0" algn="l">
              <a:lnSpc>
                <a:spcPct val="115000"/>
              </a:lnSpc>
              <a:spcBef>
                <a:spcPts val="2133"/>
              </a:spcBef>
              <a:spcAft>
                <a:spcPts val="0"/>
              </a:spcAft>
              <a:buSzPts val="1600"/>
              <a:buChar char="●"/>
            </a:pPr>
            <a:r>
              <a:rPr lang="en-US" sz="2133"/>
              <a:t>99385-99387- New Patient Yearly Exam (Only Used Once)</a:t>
            </a:r>
            <a:endParaRPr sz="2133"/>
          </a:p>
          <a:p>
            <a:pPr indent="-440255" lvl="0" marL="609585" rtl="0" algn="l">
              <a:lnSpc>
                <a:spcPct val="115000"/>
              </a:lnSpc>
              <a:spcBef>
                <a:spcPts val="1600"/>
              </a:spcBef>
              <a:spcAft>
                <a:spcPts val="0"/>
              </a:spcAft>
              <a:buSzPts val="1600"/>
              <a:buChar char="●"/>
            </a:pPr>
            <a:r>
              <a:rPr lang="en-US" sz="2133"/>
              <a:t>99395-99397- Established Patient Yearly Exam (Every 12 Months)</a:t>
            </a:r>
            <a:endParaRPr sz="2133"/>
          </a:p>
          <a:p>
            <a:pPr indent="-440255" lvl="0" marL="609585" rtl="0" algn="l">
              <a:lnSpc>
                <a:spcPct val="115000"/>
              </a:lnSpc>
              <a:spcBef>
                <a:spcPts val="1600"/>
              </a:spcBef>
              <a:spcAft>
                <a:spcPts val="1600"/>
              </a:spcAft>
              <a:buSzPts val="1600"/>
              <a:buChar char="●"/>
            </a:pPr>
            <a:r>
              <a:rPr lang="en-US" sz="2133"/>
              <a:t>DX: Z00.00, Z00.01</a:t>
            </a:r>
            <a:endParaRPr sz="2133"/>
          </a:p>
        </p:txBody>
      </p:sp>
      <p:pic>
        <p:nvPicPr>
          <p:cNvPr id="920" name="Google Shape;920;p53"/>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21" name="Google Shape;921;p53"/>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5" name="Shape 925"/>
        <p:cNvGrpSpPr/>
        <p:nvPr/>
      </p:nvGrpSpPr>
      <p:grpSpPr>
        <a:xfrm>
          <a:off x="0" y="0"/>
          <a:ext cx="0" cy="0"/>
          <a:chOff x="0" y="0"/>
          <a:chExt cx="0" cy="0"/>
        </a:xfrm>
      </p:grpSpPr>
      <p:sp>
        <p:nvSpPr>
          <p:cNvPr id="926" name="Google Shape;926;p54"/>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a:t>RECTAL EXAM CODES- Women</a:t>
            </a:r>
            <a:endParaRPr/>
          </a:p>
        </p:txBody>
      </p:sp>
      <p:sp>
        <p:nvSpPr>
          <p:cNvPr id="927" name="Google Shape;927;p54"/>
          <p:cNvSpPr txBox="1"/>
          <p:nvPr>
            <p:ph idx="1" type="body"/>
          </p:nvPr>
        </p:nvSpPr>
        <p:spPr>
          <a:xfrm>
            <a:off x="1620955" y="1711354"/>
            <a:ext cx="9374000" cy="4739780"/>
          </a:xfrm>
          <a:prstGeom prst="rect">
            <a:avLst/>
          </a:prstGeom>
          <a:noFill/>
          <a:ln>
            <a:noFill/>
          </a:ln>
        </p:spPr>
        <p:txBody>
          <a:bodyPr anchorCtr="0" anchor="t" bIns="91425" lIns="91425" spcFirstLastPara="1" rIns="91425" wrap="square" tIns="91425">
            <a:noAutofit/>
          </a:bodyPr>
          <a:lstStyle/>
          <a:p>
            <a:pPr indent="0" lvl="0" marL="194729" rtl="0" algn="l">
              <a:lnSpc>
                <a:spcPct val="115000"/>
              </a:lnSpc>
              <a:spcBef>
                <a:spcPts val="0"/>
              </a:spcBef>
              <a:spcAft>
                <a:spcPts val="0"/>
              </a:spcAft>
              <a:buSzPts val="1300"/>
              <a:buNone/>
            </a:pPr>
            <a:r>
              <a:t/>
            </a:r>
            <a:endParaRPr sz="1800"/>
          </a:p>
          <a:p>
            <a:pPr indent="-414855" lvl="0" marL="609585" rtl="0" algn="l">
              <a:lnSpc>
                <a:spcPct val="115000"/>
              </a:lnSpc>
              <a:spcBef>
                <a:spcPts val="0"/>
              </a:spcBef>
              <a:spcAft>
                <a:spcPts val="0"/>
              </a:spcAft>
              <a:buSzPts val="1300"/>
              <a:buChar char="●"/>
            </a:pPr>
            <a:r>
              <a:rPr lang="en-US" sz="1800"/>
              <a:t>S0601- Screening Protoscopy</a:t>
            </a:r>
            <a:endParaRPr sz="1800"/>
          </a:p>
          <a:p>
            <a:pPr indent="-414855" lvl="0" marL="609585" rtl="0" algn="l">
              <a:lnSpc>
                <a:spcPct val="115000"/>
              </a:lnSpc>
              <a:spcBef>
                <a:spcPts val="0"/>
              </a:spcBef>
              <a:spcAft>
                <a:spcPts val="0"/>
              </a:spcAft>
              <a:buSzPts val="1300"/>
              <a:buChar char="●"/>
            </a:pPr>
            <a:r>
              <a:rPr lang="en-US" sz="1800"/>
              <a:t>S0610- Annual Gynecological Exam- New Patient</a:t>
            </a:r>
            <a:endParaRPr/>
          </a:p>
          <a:p>
            <a:pPr indent="-414855" lvl="0" marL="609585" rtl="0" algn="l">
              <a:lnSpc>
                <a:spcPct val="115000"/>
              </a:lnSpc>
              <a:spcBef>
                <a:spcPts val="0"/>
              </a:spcBef>
              <a:spcAft>
                <a:spcPts val="0"/>
              </a:spcAft>
              <a:buSzPts val="1300"/>
              <a:buChar char="●"/>
            </a:pPr>
            <a:r>
              <a:rPr lang="en-US" sz="1800"/>
              <a:t>S0612- Annual Gynecological Exam- Established Patient</a:t>
            </a:r>
            <a:endParaRPr/>
          </a:p>
          <a:p>
            <a:pPr indent="0" lvl="1" marL="821246" rtl="0" algn="l">
              <a:lnSpc>
                <a:spcPct val="115000"/>
              </a:lnSpc>
              <a:spcBef>
                <a:spcPts val="2133"/>
              </a:spcBef>
              <a:spcAft>
                <a:spcPts val="0"/>
              </a:spcAft>
              <a:buSzPts val="1100"/>
              <a:buNone/>
            </a:pPr>
            <a:r>
              <a:rPr lang="en-US" sz="2000"/>
              <a:t>*When these codes are used as a screening per the patients benefits then the price is included in the E/M service. If not, it can be reimbursed separately by </a:t>
            </a:r>
            <a:r>
              <a:rPr b="1" lang="en-US" sz="2000"/>
              <a:t>appending Modifier “25” to the E/M service.</a:t>
            </a:r>
            <a:endParaRPr/>
          </a:p>
        </p:txBody>
      </p:sp>
      <p:pic>
        <p:nvPicPr>
          <p:cNvPr id="928" name="Google Shape;928;p54"/>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29" name="Google Shape;929;p54"/>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3" name="Shape 933"/>
        <p:cNvGrpSpPr/>
        <p:nvPr/>
      </p:nvGrpSpPr>
      <p:grpSpPr>
        <a:xfrm>
          <a:off x="0" y="0"/>
          <a:ext cx="0" cy="0"/>
          <a:chOff x="0" y="0"/>
          <a:chExt cx="0" cy="0"/>
        </a:xfrm>
      </p:grpSpPr>
      <p:sp>
        <p:nvSpPr>
          <p:cNvPr id="934" name="Google Shape;934;p55"/>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a:t>RECTAL EXAM CODES- Men</a:t>
            </a:r>
            <a:endParaRPr/>
          </a:p>
        </p:txBody>
      </p:sp>
      <p:sp>
        <p:nvSpPr>
          <p:cNvPr id="935" name="Google Shape;935;p55"/>
          <p:cNvSpPr txBox="1"/>
          <p:nvPr>
            <p:ph idx="1" type="body"/>
          </p:nvPr>
        </p:nvSpPr>
        <p:spPr>
          <a:xfrm>
            <a:off x="1620955" y="1300294"/>
            <a:ext cx="9374000" cy="5150840"/>
          </a:xfrm>
          <a:prstGeom prst="rect">
            <a:avLst/>
          </a:prstGeom>
          <a:noFill/>
          <a:ln>
            <a:noFill/>
          </a:ln>
        </p:spPr>
        <p:txBody>
          <a:bodyPr anchorCtr="0" anchor="t" bIns="91425" lIns="91425" spcFirstLastPara="1" rIns="91425" wrap="square" tIns="91425">
            <a:noAutofit/>
          </a:bodyPr>
          <a:lstStyle/>
          <a:p>
            <a:pPr indent="0" lvl="0" marL="194729" rtl="0" algn="l">
              <a:lnSpc>
                <a:spcPct val="115000"/>
              </a:lnSpc>
              <a:spcBef>
                <a:spcPts val="0"/>
              </a:spcBef>
              <a:spcAft>
                <a:spcPts val="0"/>
              </a:spcAft>
              <a:buSzPts val="1300"/>
              <a:buNone/>
            </a:pPr>
            <a:r>
              <a:t/>
            </a:r>
            <a:endParaRPr sz="1800"/>
          </a:p>
          <a:p>
            <a:pPr indent="-414855" lvl="0" marL="609585" rtl="0" algn="l">
              <a:lnSpc>
                <a:spcPct val="100000"/>
              </a:lnSpc>
              <a:spcBef>
                <a:spcPts val="0"/>
              </a:spcBef>
              <a:spcAft>
                <a:spcPts val="0"/>
              </a:spcAft>
              <a:buSzPts val="1300"/>
              <a:buChar char="●"/>
            </a:pPr>
            <a:r>
              <a:rPr lang="en-US" sz="1800"/>
              <a:t>S0605- Digital Rectal Exam, Male, Annual</a:t>
            </a:r>
            <a:endParaRPr/>
          </a:p>
          <a:p>
            <a:pPr indent="-414855" lvl="0" marL="609585" rtl="0" algn="l">
              <a:lnSpc>
                <a:spcPct val="100000"/>
              </a:lnSpc>
              <a:spcBef>
                <a:spcPts val="0"/>
              </a:spcBef>
              <a:spcAft>
                <a:spcPts val="0"/>
              </a:spcAft>
              <a:buSzPts val="1300"/>
              <a:buChar char="●"/>
            </a:pPr>
            <a:r>
              <a:rPr lang="en-US" sz="1800"/>
              <a:t>84153- Prostate Cancer Screening; (PSA) Prostate Specific Antigen Test (Test ordered with signs and symptoms)</a:t>
            </a:r>
            <a:endParaRPr/>
          </a:p>
          <a:p>
            <a:pPr indent="-414855" lvl="0" marL="609585" rtl="0" algn="l">
              <a:lnSpc>
                <a:spcPct val="100000"/>
              </a:lnSpc>
              <a:spcBef>
                <a:spcPts val="0"/>
              </a:spcBef>
              <a:spcAft>
                <a:spcPts val="0"/>
              </a:spcAft>
              <a:buSzPts val="1300"/>
              <a:buChar char="●"/>
            </a:pPr>
            <a:r>
              <a:rPr lang="en-US" sz="1800"/>
              <a:t>G0102- Prostate Cancer Screening (Medicare Code)</a:t>
            </a:r>
            <a:endParaRPr/>
          </a:p>
          <a:p>
            <a:pPr indent="-414855" lvl="0" marL="609585" rtl="0" algn="l">
              <a:lnSpc>
                <a:spcPct val="100000"/>
              </a:lnSpc>
              <a:spcBef>
                <a:spcPts val="0"/>
              </a:spcBef>
              <a:spcAft>
                <a:spcPts val="0"/>
              </a:spcAft>
              <a:buSzPts val="1300"/>
              <a:buChar char="●"/>
            </a:pPr>
            <a:r>
              <a:rPr lang="en-US" sz="1800"/>
              <a:t>G0103- Prostate Cancer Screening; (PSA) Prostate Specific Antigen Test (Medicare Code)</a:t>
            </a:r>
            <a:endParaRPr/>
          </a:p>
          <a:p>
            <a:pPr indent="-397923" lvl="1" marL="1219170" rtl="0" algn="l">
              <a:lnSpc>
                <a:spcPct val="100000"/>
              </a:lnSpc>
              <a:spcBef>
                <a:spcPts val="2133"/>
              </a:spcBef>
              <a:spcAft>
                <a:spcPts val="0"/>
              </a:spcAft>
              <a:buSzPts val="1100"/>
              <a:buChar char="○"/>
            </a:pPr>
            <a:r>
              <a:rPr lang="en-US" sz="1400"/>
              <a:t>DX code Z12.5- Encounter for Screening for Malignant Neoplasm of Prostate</a:t>
            </a:r>
            <a:endParaRPr/>
          </a:p>
          <a:p>
            <a:pPr indent="-397923" lvl="1" marL="1219170" rtl="0" algn="l">
              <a:lnSpc>
                <a:spcPct val="100000"/>
              </a:lnSpc>
              <a:spcBef>
                <a:spcPts val="2133"/>
              </a:spcBef>
              <a:spcAft>
                <a:spcPts val="0"/>
              </a:spcAft>
              <a:buSzPts val="1100"/>
              <a:buChar char="○"/>
            </a:pPr>
            <a:r>
              <a:rPr lang="en-US" sz="1600"/>
              <a:t>DX code R97.20- Rectal Exam Screening</a:t>
            </a:r>
            <a:endParaRPr/>
          </a:p>
          <a:p>
            <a:pPr indent="-397923" lvl="1" marL="1219170" rtl="0" algn="l">
              <a:lnSpc>
                <a:spcPct val="100000"/>
              </a:lnSpc>
              <a:spcBef>
                <a:spcPts val="2133"/>
              </a:spcBef>
              <a:spcAft>
                <a:spcPts val="0"/>
              </a:spcAft>
              <a:buSzPts val="1100"/>
              <a:buChar char="○"/>
            </a:pPr>
            <a:r>
              <a:rPr lang="en-US" sz="2000"/>
              <a:t>When these codes are used as a screening per the patients benefits then the price is included in the E/M service. If not, it can be reimbursed separately by </a:t>
            </a:r>
            <a:r>
              <a:rPr b="1" lang="en-US" sz="2000"/>
              <a:t>appending Modifier “25” to the E/M service.</a:t>
            </a:r>
            <a:endParaRPr/>
          </a:p>
        </p:txBody>
      </p:sp>
      <p:pic>
        <p:nvPicPr>
          <p:cNvPr id="936" name="Google Shape;936;p55"/>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37" name="Google Shape;937;p55"/>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1" name="Shape 941"/>
        <p:cNvGrpSpPr/>
        <p:nvPr/>
      </p:nvGrpSpPr>
      <p:grpSpPr>
        <a:xfrm>
          <a:off x="0" y="0"/>
          <a:ext cx="0" cy="0"/>
          <a:chOff x="0" y="0"/>
          <a:chExt cx="0" cy="0"/>
        </a:xfrm>
      </p:grpSpPr>
      <p:sp>
        <p:nvSpPr>
          <p:cNvPr id="942" name="Google Shape;942;p56"/>
          <p:cNvSpPr txBox="1"/>
          <p:nvPr>
            <p:ph type="title"/>
          </p:nvPr>
        </p:nvSpPr>
        <p:spPr>
          <a:xfrm>
            <a:off x="1738400" y="798100"/>
            <a:ext cx="9374000" cy="133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a:solidFill>
                  <a:srgbClr val="C00000"/>
                </a:solidFill>
              </a:rPr>
              <a:t>VACCINES for Out of Network or Non- PC Provider</a:t>
            </a:r>
            <a:endParaRPr/>
          </a:p>
        </p:txBody>
      </p:sp>
      <p:sp>
        <p:nvSpPr>
          <p:cNvPr id="943" name="Google Shape;943;p56"/>
          <p:cNvSpPr txBox="1"/>
          <p:nvPr>
            <p:ph idx="1" type="body"/>
          </p:nvPr>
        </p:nvSpPr>
        <p:spPr>
          <a:xfrm>
            <a:off x="1738400" y="2100743"/>
            <a:ext cx="9374100" cy="3408000"/>
          </a:xfrm>
          <a:prstGeom prst="rect">
            <a:avLst/>
          </a:prstGeom>
          <a:noFill/>
          <a:ln>
            <a:noFill/>
          </a:ln>
        </p:spPr>
        <p:txBody>
          <a:bodyPr anchorCtr="0" anchor="t" bIns="91425" lIns="91425" spcFirstLastPara="1" rIns="91425" wrap="square" tIns="91425">
            <a:noAutofit/>
          </a:bodyPr>
          <a:lstStyle/>
          <a:p>
            <a:pPr indent="-414855" lvl="0" marL="609585" rtl="0" algn="l">
              <a:lnSpc>
                <a:spcPct val="115000"/>
              </a:lnSpc>
              <a:spcBef>
                <a:spcPts val="0"/>
              </a:spcBef>
              <a:spcAft>
                <a:spcPts val="0"/>
              </a:spcAft>
              <a:buSzPts val="1300"/>
              <a:buChar char="●"/>
            </a:pPr>
            <a:r>
              <a:rPr lang="en-US" sz="2000"/>
              <a:t>1) Most insurance companies will want the patient to be seen by an </a:t>
            </a:r>
            <a:endParaRPr/>
          </a:p>
          <a:p>
            <a:pPr indent="0" lvl="0" marL="194729" rtl="0" algn="l">
              <a:lnSpc>
                <a:spcPct val="115000"/>
              </a:lnSpc>
              <a:spcBef>
                <a:spcPts val="0"/>
              </a:spcBef>
              <a:spcAft>
                <a:spcPts val="0"/>
              </a:spcAft>
              <a:buSzPts val="1300"/>
              <a:buNone/>
            </a:pPr>
            <a:r>
              <a:rPr lang="en-US" sz="2000"/>
              <a:t>          IN-NETWORK provider. (Varies by plan, there are some exceptions)</a:t>
            </a:r>
            <a:endParaRPr/>
          </a:p>
          <a:p>
            <a:pPr indent="-332305" lvl="0" marL="609585" rtl="0" algn="l">
              <a:lnSpc>
                <a:spcPct val="115000"/>
              </a:lnSpc>
              <a:spcBef>
                <a:spcPts val="0"/>
              </a:spcBef>
              <a:spcAft>
                <a:spcPts val="0"/>
              </a:spcAft>
              <a:buSzPts val="1300"/>
              <a:buNone/>
            </a:pPr>
            <a:r>
              <a:t/>
            </a:r>
            <a:endParaRPr sz="2000"/>
          </a:p>
          <a:p>
            <a:pPr indent="-414855" lvl="0" marL="609585" rtl="0" algn="l">
              <a:lnSpc>
                <a:spcPct val="115000"/>
              </a:lnSpc>
              <a:spcBef>
                <a:spcPts val="0"/>
              </a:spcBef>
              <a:spcAft>
                <a:spcPts val="0"/>
              </a:spcAft>
              <a:buSzPts val="1300"/>
              <a:buChar char="●"/>
            </a:pPr>
            <a:r>
              <a:rPr lang="en-US" sz="2000"/>
              <a:t>2) You do NOT have to be the PCP to administer Vaccines. </a:t>
            </a:r>
            <a:endParaRPr/>
          </a:p>
          <a:p>
            <a:pPr indent="-397923" lvl="1" marL="1219170" rtl="0" algn="l">
              <a:lnSpc>
                <a:spcPct val="115000"/>
              </a:lnSpc>
              <a:spcBef>
                <a:spcPts val="2133"/>
              </a:spcBef>
              <a:spcAft>
                <a:spcPts val="0"/>
              </a:spcAft>
              <a:buSzPts val="1100"/>
              <a:buChar char="○"/>
            </a:pPr>
            <a:r>
              <a:rPr lang="en-US" sz="2400"/>
              <a:t>Preventative Vaccines- To ensure they are paid; they should be billed with a DX code that says it is a primary reason for the visit.</a:t>
            </a:r>
            <a:endParaRPr/>
          </a:p>
        </p:txBody>
      </p:sp>
      <p:pic>
        <p:nvPicPr>
          <p:cNvPr id="944" name="Google Shape;944;p56"/>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45" name="Google Shape;945;p56"/>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9" name="Shape 949"/>
        <p:cNvGrpSpPr/>
        <p:nvPr/>
      </p:nvGrpSpPr>
      <p:grpSpPr>
        <a:xfrm>
          <a:off x="0" y="0"/>
          <a:ext cx="0" cy="0"/>
          <a:chOff x="0" y="0"/>
          <a:chExt cx="0" cy="0"/>
        </a:xfrm>
      </p:grpSpPr>
      <p:sp>
        <p:nvSpPr>
          <p:cNvPr id="950" name="Google Shape;950;p57"/>
          <p:cNvSpPr txBox="1"/>
          <p:nvPr>
            <p:ph type="ctrTitle"/>
          </p:nvPr>
        </p:nvSpPr>
        <p:spPr>
          <a:xfrm>
            <a:off x="1098667" y="2151751"/>
            <a:ext cx="5674000" cy="2497200"/>
          </a:xfrm>
          <a:prstGeom prst="rect">
            <a:avLst/>
          </a:prstGeom>
          <a:noFill/>
          <a:ln>
            <a:noFill/>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Clr>
                <a:schemeClr val="lt1"/>
              </a:buClr>
              <a:buSzPts val="3600"/>
              <a:buNone/>
            </a:pPr>
            <a:r>
              <a:rPr lang="en-US"/>
              <a:t>Evaluation and Management:</a:t>
            </a:r>
            <a:br>
              <a:rPr lang="en-US"/>
            </a:br>
            <a:r>
              <a:rPr lang="en-US"/>
              <a:t>Basic Components</a:t>
            </a:r>
            <a:endParaRPr/>
          </a:p>
          <a:p>
            <a:pPr indent="0" lvl="0" marL="0" rtl="0" algn="l">
              <a:lnSpc>
                <a:spcPct val="100000"/>
              </a:lnSpc>
              <a:spcBef>
                <a:spcPts val="0"/>
              </a:spcBef>
              <a:spcAft>
                <a:spcPts val="0"/>
              </a:spcAft>
              <a:buClr>
                <a:schemeClr val="lt1"/>
              </a:buClr>
              <a:buSzPts val="3600"/>
              <a:buNone/>
            </a:pPr>
            <a:r>
              <a:t/>
            </a:r>
            <a:endParaRPr/>
          </a:p>
        </p:txBody>
      </p:sp>
      <p:pic>
        <p:nvPicPr>
          <p:cNvPr id="951" name="Google Shape;951;p57"/>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52" name="Google Shape;952;p57"/>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6" name="Shape 956"/>
        <p:cNvGrpSpPr/>
        <p:nvPr/>
      </p:nvGrpSpPr>
      <p:grpSpPr>
        <a:xfrm>
          <a:off x="0" y="0"/>
          <a:ext cx="0" cy="0"/>
          <a:chOff x="0" y="0"/>
          <a:chExt cx="0" cy="0"/>
        </a:xfrm>
      </p:grpSpPr>
      <p:sp>
        <p:nvSpPr>
          <p:cNvPr id="957" name="Google Shape;957;p58"/>
          <p:cNvSpPr txBox="1"/>
          <p:nvPr>
            <p:ph type="title"/>
          </p:nvPr>
        </p:nvSpPr>
        <p:spPr>
          <a:xfrm>
            <a:off x="1495400" y="508133"/>
            <a:ext cx="5393600" cy="1757600"/>
          </a:xfrm>
          <a:prstGeom prst="rect">
            <a:avLst/>
          </a:prstGeom>
          <a:no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Medical Decision Making</a:t>
            </a:r>
            <a:endParaRPr/>
          </a:p>
        </p:txBody>
      </p:sp>
      <p:sp>
        <p:nvSpPr>
          <p:cNvPr id="958" name="Google Shape;958;p58"/>
          <p:cNvSpPr txBox="1"/>
          <p:nvPr>
            <p:ph idx="2" type="body"/>
          </p:nvPr>
        </p:nvSpPr>
        <p:spPr>
          <a:xfrm>
            <a:off x="6539367" y="407333"/>
            <a:ext cx="4574000" cy="18584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t/>
            </a:r>
            <a:endParaRPr b="1"/>
          </a:p>
          <a:p>
            <a:pPr indent="-431788" lvl="0" marL="609585" rtl="0" algn="l">
              <a:lnSpc>
                <a:spcPct val="115000"/>
              </a:lnSpc>
              <a:spcBef>
                <a:spcPts val="0"/>
              </a:spcBef>
              <a:spcAft>
                <a:spcPts val="0"/>
              </a:spcAft>
              <a:buSzPts val="1500"/>
              <a:buChar char="●"/>
            </a:pPr>
            <a:r>
              <a:rPr lang="en-US" sz="2000"/>
              <a:t>Straightforward</a:t>
            </a:r>
            <a:endParaRPr sz="2000"/>
          </a:p>
          <a:p>
            <a:pPr indent="-431788" lvl="0" marL="609585" rtl="0" algn="l">
              <a:lnSpc>
                <a:spcPct val="115000"/>
              </a:lnSpc>
              <a:spcBef>
                <a:spcPts val="0"/>
              </a:spcBef>
              <a:spcAft>
                <a:spcPts val="0"/>
              </a:spcAft>
              <a:buSzPts val="1500"/>
              <a:buChar char="●"/>
            </a:pPr>
            <a:r>
              <a:rPr lang="en-US" sz="2000"/>
              <a:t>Low Complexity</a:t>
            </a:r>
            <a:endParaRPr sz="2000"/>
          </a:p>
          <a:p>
            <a:pPr indent="-431788" lvl="0" marL="609585" rtl="0" algn="l">
              <a:lnSpc>
                <a:spcPct val="115000"/>
              </a:lnSpc>
              <a:spcBef>
                <a:spcPts val="0"/>
              </a:spcBef>
              <a:spcAft>
                <a:spcPts val="0"/>
              </a:spcAft>
              <a:buSzPts val="1500"/>
              <a:buChar char="●"/>
            </a:pPr>
            <a:r>
              <a:rPr lang="en-US" sz="2000"/>
              <a:t>Moderate Complexity</a:t>
            </a:r>
            <a:endParaRPr sz="2000"/>
          </a:p>
          <a:p>
            <a:pPr indent="-431788" lvl="0" marL="609585" rtl="0" algn="l">
              <a:lnSpc>
                <a:spcPct val="115000"/>
              </a:lnSpc>
              <a:spcBef>
                <a:spcPts val="0"/>
              </a:spcBef>
              <a:spcAft>
                <a:spcPts val="0"/>
              </a:spcAft>
              <a:buSzPts val="1500"/>
              <a:buChar char="●"/>
            </a:pPr>
            <a:r>
              <a:rPr lang="en-US" sz="2000"/>
              <a:t>High Complexity</a:t>
            </a:r>
            <a:endParaRPr sz="2000"/>
          </a:p>
          <a:p>
            <a:pPr indent="0" lvl="0" marL="609585" rtl="0" algn="l">
              <a:lnSpc>
                <a:spcPct val="115000"/>
              </a:lnSpc>
              <a:spcBef>
                <a:spcPts val="2133"/>
              </a:spcBef>
              <a:spcAft>
                <a:spcPts val="0"/>
              </a:spcAft>
              <a:buSzPts val="1300"/>
              <a:buNone/>
            </a:pPr>
            <a:r>
              <a:t/>
            </a:r>
            <a:endParaRPr b="1" sz="2000"/>
          </a:p>
          <a:p>
            <a:pPr indent="0" lvl="0" marL="609585" rtl="0" algn="l">
              <a:lnSpc>
                <a:spcPct val="115000"/>
              </a:lnSpc>
              <a:spcBef>
                <a:spcPts val="2133"/>
              </a:spcBef>
              <a:spcAft>
                <a:spcPts val="0"/>
              </a:spcAft>
              <a:buSzPts val="1300"/>
              <a:buNone/>
            </a:pPr>
            <a:r>
              <a:t/>
            </a:r>
            <a:endParaRPr sz="2000"/>
          </a:p>
          <a:p>
            <a:pPr indent="0" lvl="0" marL="0" rtl="0" algn="l">
              <a:lnSpc>
                <a:spcPct val="115000"/>
              </a:lnSpc>
              <a:spcBef>
                <a:spcPts val="2133"/>
              </a:spcBef>
              <a:spcAft>
                <a:spcPts val="0"/>
              </a:spcAft>
              <a:buSzPts val="1300"/>
              <a:buNone/>
            </a:pPr>
            <a:r>
              <a:t/>
            </a:r>
            <a:endParaRPr sz="2000"/>
          </a:p>
          <a:p>
            <a:pPr indent="0" lvl="0" marL="0" rtl="0" algn="l">
              <a:lnSpc>
                <a:spcPct val="115000"/>
              </a:lnSpc>
              <a:spcBef>
                <a:spcPts val="2133"/>
              </a:spcBef>
              <a:spcAft>
                <a:spcPts val="2133"/>
              </a:spcAft>
              <a:buSzPts val="1300"/>
              <a:buNone/>
            </a:pPr>
            <a:r>
              <a:t/>
            </a:r>
            <a:endParaRPr sz="2000"/>
          </a:p>
        </p:txBody>
      </p:sp>
      <p:sp>
        <p:nvSpPr>
          <p:cNvPr id="959" name="Google Shape;959;p58"/>
          <p:cNvSpPr txBox="1"/>
          <p:nvPr/>
        </p:nvSpPr>
        <p:spPr>
          <a:xfrm>
            <a:off x="1103700" y="2709133"/>
            <a:ext cx="9754800" cy="30924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b="0" i="0" lang="en-US" sz="3200" u="none" cap="none" strike="noStrike">
                <a:solidFill>
                  <a:srgbClr val="CC0000"/>
                </a:solidFill>
                <a:latin typeface="Nunito"/>
                <a:ea typeface="Nunito"/>
                <a:cs typeface="Nunito"/>
                <a:sym typeface="Nunito"/>
              </a:rPr>
              <a:t>How do I know what level to use?</a:t>
            </a:r>
            <a:endParaRPr b="0" i="0" sz="3200" u="none" cap="none" strike="noStrike">
              <a:solidFill>
                <a:srgbClr val="CC0000"/>
              </a:solidFill>
              <a:latin typeface="Nunito"/>
              <a:ea typeface="Nunito"/>
              <a:cs typeface="Nunito"/>
              <a:sym typeface="Nunito"/>
            </a:endParaRPr>
          </a:p>
          <a:p>
            <a:pPr indent="0" lvl="0" marL="0" marR="0" rtl="0" algn="ctr">
              <a:spcBef>
                <a:spcPts val="0"/>
              </a:spcBef>
              <a:spcAft>
                <a:spcPts val="0"/>
              </a:spcAft>
              <a:buNone/>
            </a:pPr>
            <a:r>
              <a:t/>
            </a:r>
            <a:endParaRPr b="0" i="0" sz="3200" u="none" cap="none" strike="noStrike">
              <a:solidFill>
                <a:srgbClr val="CC0000"/>
              </a:solidFill>
              <a:latin typeface="Nunito"/>
              <a:ea typeface="Nunito"/>
              <a:cs typeface="Nunito"/>
              <a:sym typeface="Nunito"/>
            </a:endParaRPr>
          </a:p>
          <a:p>
            <a:pPr indent="-507986" lvl="0" marL="609585" marR="0" rtl="0" algn="l">
              <a:spcBef>
                <a:spcPts val="0"/>
              </a:spcBef>
              <a:spcAft>
                <a:spcPts val="0"/>
              </a:spcAft>
              <a:buClr>
                <a:srgbClr val="CC0000"/>
              </a:buClr>
              <a:buSzPts val="2400"/>
              <a:buFont typeface="Nunito"/>
              <a:buAutoNum type="arabicPeriod"/>
            </a:pPr>
            <a:r>
              <a:rPr b="0" i="0" lang="en-US" sz="3200" u="none" cap="none" strike="noStrike">
                <a:solidFill>
                  <a:srgbClr val="CC0000"/>
                </a:solidFill>
                <a:latin typeface="Nunito"/>
                <a:ea typeface="Nunito"/>
                <a:cs typeface="Nunito"/>
                <a:sym typeface="Nunito"/>
              </a:rPr>
              <a:t>Number of DX and Management Options</a:t>
            </a:r>
            <a:endParaRPr b="0" i="0" sz="3200" u="none" cap="none" strike="noStrike">
              <a:solidFill>
                <a:srgbClr val="CC0000"/>
              </a:solidFill>
              <a:latin typeface="Nunito"/>
              <a:ea typeface="Nunito"/>
              <a:cs typeface="Nunito"/>
              <a:sym typeface="Nunito"/>
            </a:endParaRPr>
          </a:p>
          <a:p>
            <a:pPr indent="-507986" lvl="0" marL="609585" marR="0" rtl="0" algn="l">
              <a:spcBef>
                <a:spcPts val="0"/>
              </a:spcBef>
              <a:spcAft>
                <a:spcPts val="0"/>
              </a:spcAft>
              <a:buClr>
                <a:srgbClr val="CC0000"/>
              </a:buClr>
              <a:buSzPts val="2400"/>
              <a:buFont typeface="Nunito"/>
              <a:buAutoNum type="arabicPeriod"/>
            </a:pPr>
            <a:r>
              <a:rPr b="0" i="0" lang="en-US" sz="3200" u="none" cap="none" strike="noStrike">
                <a:solidFill>
                  <a:srgbClr val="CC0000"/>
                </a:solidFill>
                <a:latin typeface="Nunito"/>
                <a:ea typeface="Nunito"/>
                <a:cs typeface="Nunito"/>
                <a:sym typeface="Nunito"/>
              </a:rPr>
              <a:t>Amount and Complexity of Data</a:t>
            </a:r>
            <a:endParaRPr b="0" i="0" sz="3200" u="none" cap="none" strike="noStrike">
              <a:solidFill>
                <a:srgbClr val="CC0000"/>
              </a:solidFill>
              <a:latin typeface="Nunito"/>
              <a:ea typeface="Nunito"/>
              <a:cs typeface="Nunito"/>
              <a:sym typeface="Nunito"/>
            </a:endParaRPr>
          </a:p>
          <a:p>
            <a:pPr indent="-507986" lvl="0" marL="609585" marR="0" rtl="0" algn="l">
              <a:spcBef>
                <a:spcPts val="0"/>
              </a:spcBef>
              <a:spcAft>
                <a:spcPts val="0"/>
              </a:spcAft>
              <a:buClr>
                <a:srgbClr val="CC0000"/>
              </a:buClr>
              <a:buSzPts val="2400"/>
              <a:buFont typeface="Nunito"/>
              <a:buAutoNum type="arabicPeriod"/>
            </a:pPr>
            <a:r>
              <a:rPr b="0" i="0" lang="en-US" sz="3200" u="none" cap="none" strike="noStrike">
                <a:solidFill>
                  <a:srgbClr val="CC0000"/>
                </a:solidFill>
                <a:latin typeface="Nunito"/>
                <a:ea typeface="Nunito"/>
                <a:cs typeface="Nunito"/>
                <a:sym typeface="Nunito"/>
              </a:rPr>
              <a:t>Risk</a:t>
            </a:r>
            <a:endParaRPr b="0" i="0" sz="3200" u="none" cap="none" strike="noStrike">
              <a:solidFill>
                <a:srgbClr val="CC0000"/>
              </a:solidFill>
              <a:latin typeface="Nunito"/>
              <a:ea typeface="Nunito"/>
              <a:cs typeface="Nunito"/>
              <a:sym typeface="Nunito"/>
            </a:endParaRPr>
          </a:p>
        </p:txBody>
      </p:sp>
      <p:pic>
        <p:nvPicPr>
          <p:cNvPr id="960" name="Google Shape;960;p58"/>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961" name="Google Shape;961;p58"/>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5" name="Shape 965"/>
        <p:cNvGrpSpPr/>
        <p:nvPr/>
      </p:nvGrpSpPr>
      <p:grpSpPr>
        <a:xfrm>
          <a:off x="0" y="0"/>
          <a:ext cx="0" cy="0"/>
          <a:chOff x="0" y="0"/>
          <a:chExt cx="0" cy="0"/>
        </a:xfrm>
      </p:grpSpPr>
      <p:sp>
        <p:nvSpPr>
          <p:cNvPr descr="Background pointer shape in timeline graphic" id="966" name="Google Shape;966;p59"/>
          <p:cNvSpPr/>
          <p:nvPr/>
        </p:nvSpPr>
        <p:spPr>
          <a:xfrm>
            <a:off x="454579" y="2932000"/>
            <a:ext cx="2496400" cy="994000"/>
          </a:xfrm>
          <a:prstGeom prst="homePlate">
            <a:avLst>
              <a:gd fmla="val 50000" name="adj"/>
            </a:avLst>
          </a:prstGeom>
          <a:solidFill>
            <a:schemeClr val="dk1"/>
          </a:solidFill>
          <a:ln cap="flat" cmpd="sng" w="9525">
            <a:solidFill>
              <a:schemeClr val="lt1"/>
            </a:solidFill>
            <a:prstDash val="solid"/>
            <a:round/>
            <a:headEnd len="sm" w="sm" type="none"/>
            <a:tailEnd len="sm" w="sm" type="none"/>
          </a:ln>
        </p:spPr>
        <p:txBody>
          <a:bodyPr anchorCtr="0" anchor="ctr" bIns="162500" lIns="162500" spcFirstLastPara="1" rIns="162500" wrap="square" tIns="1625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967" name="Google Shape;967;p59"/>
          <p:cNvSpPr txBox="1"/>
          <p:nvPr>
            <p:ph idx="4294967295" type="body"/>
          </p:nvPr>
        </p:nvSpPr>
        <p:spPr>
          <a:xfrm>
            <a:off x="454564" y="3115400"/>
            <a:ext cx="1940800" cy="6272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SzPts val="1300"/>
              <a:buNone/>
            </a:pPr>
            <a:r>
              <a:rPr b="1" lang="en-US" sz="2133">
                <a:solidFill>
                  <a:schemeClr val="lt1"/>
                </a:solidFill>
              </a:rPr>
              <a:t>1-2 DX</a:t>
            </a:r>
            <a:endParaRPr b="1" sz="2133">
              <a:solidFill>
                <a:schemeClr val="lt1"/>
              </a:solidFill>
            </a:endParaRPr>
          </a:p>
        </p:txBody>
      </p:sp>
      <p:grpSp>
        <p:nvGrpSpPr>
          <p:cNvPr id="968" name="Google Shape;968;p59"/>
          <p:cNvGrpSpPr/>
          <p:nvPr/>
        </p:nvGrpSpPr>
        <p:grpSpPr>
          <a:xfrm>
            <a:off x="1292360" y="2146954"/>
            <a:ext cx="265200" cy="791541"/>
            <a:chOff x="777447" y="1610215"/>
            <a:chExt cx="198900" cy="593656"/>
          </a:xfrm>
        </p:grpSpPr>
        <p:cxnSp>
          <p:nvCxnSpPr>
            <p:cNvPr id="969" name="Google Shape;969;p59"/>
            <p:cNvCxnSpPr/>
            <p:nvPr/>
          </p:nvCxnSpPr>
          <p:spPr>
            <a:xfrm>
              <a:off x="876909" y="1649171"/>
              <a:ext cx="0" cy="554700"/>
            </a:xfrm>
            <a:prstGeom prst="straightConnector1">
              <a:avLst/>
            </a:prstGeom>
            <a:noFill/>
            <a:ln cap="flat" cmpd="sng" w="9525">
              <a:solidFill>
                <a:schemeClr val="dk2"/>
              </a:solidFill>
              <a:prstDash val="solid"/>
              <a:round/>
              <a:headEnd len="sm" w="sm" type="none"/>
              <a:tailEnd len="sm" w="sm" type="none"/>
            </a:ln>
          </p:spPr>
        </p:cxnSp>
        <p:sp>
          <p:nvSpPr>
            <p:cNvPr id="970" name="Google Shape;970;p59"/>
            <p:cNvSpPr/>
            <p:nvPr/>
          </p:nvSpPr>
          <p:spPr>
            <a:xfrm>
              <a:off x="777447" y="1610215"/>
              <a:ext cx="198900" cy="198900"/>
            </a:xfrm>
            <a:prstGeom prst="ellipse">
              <a:avLst/>
            </a:prstGeom>
            <a:solidFill>
              <a:schemeClr val="dk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grpSp>
      <p:sp>
        <p:nvSpPr>
          <p:cNvPr id="971" name="Google Shape;971;p59"/>
          <p:cNvSpPr txBox="1"/>
          <p:nvPr>
            <p:ph idx="4294967295" type="body"/>
          </p:nvPr>
        </p:nvSpPr>
        <p:spPr>
          <a:xfrm>
            <a:off x="424500" y="514233"/>
            <a:ext cx="3688400" cy="12084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133"/>
              <a:t>Straightforward</a:t>
            </a:r>
            <a:endParaRPr b="1" sz="2133"/>
          </a:p>
          <a:p>
            <a:pPr indent="0" lvl="0" marL="0" rtl="0" algn="l">
              <a:lnSpc>
                <a:spcPct val="115000"/>
              </a:lnSpc>
              <a:spcBef>
                <a:spcPts val="2133"/>
              </a:spcBef>
              <a:spcAft>
                <a:spcPts val="0"/>
              </a:spcAft>
              <a:buSzPts val="1300"/>
              <a:buNone/>
            </a:pPr>
            <a:r>
              <a:rPr b="1" lang="en-US" sz="1600"/>
              <a:t>Patient History: Problem Focused</a:t>
            </a:r>
            <a:endParaRPr b="1" sz="1600"/>
          </a:p>
          <a:p>
            <a:pPr indent="0" lvl="0" marL="0" rtl="0" algn="l">
              <a:lnSpc>
                <a:spcPct val="115000"/>
              </a:lnSpc>
              <a:spcBef>
                <a:spcPts val="2133"/>
              </a:spcBef>
              <a:spcAft>
                <a:spcPts val="2133"/>
              </a:spcAft>
              <a:buSzPts val="1300"/>
              <a:buNone/>
            </a:pPr>
            <a:r>
              <a:rPr b="1" lang="en-US" sz="1600"/>
              <a:t>10-20 Min.</a:t>
            </a:r>
            <a:endParaRPr b="1" sz="1600"/>
          </a:p>
        </p:txBody>
      </p:sp>
      <p:sp>
        <p:nvSpPr>
          <p:cNvPr descr="Background pointer shape in timeline graphic" id="972" name="Google Shape;972;p59"/>
          <p:cNvSpPr/>
          <p:nvPr/>
        </p:nvSpPr>
        <p:spPr>
          <a:xfrm>
            <a:off x="2422739" y="2932000"/>
            <a:ext cx="2734800" cy="994000"/>
          </a:xfrm>
          <a:prstGeom prst="chevron">
            <a:avLst>
              <a:gd fmla="val 50000" name="adj"/>
            </a:avLst>
          </a:prstGeom>
          <a:solidFill>
            <a:schemeClr val="dk1"/>
          </a:solidFill>
          <a:ln cap="flat" cmpd="sng" w="9525">
            <a:solidFill>
              <a:schemeClr val="lt1"/>
            </a:solidFill>
            <a:prstDash val="solid"/>
            <a:round/>
            <a:headEnd len="sm" w="sm" type="none"/>
            <a:tailEnd len="sm" w="sm" type="none"/>
          </a:ln>
        </p:spPr>
        <p:txBody>
          <a:bodyPr anchorCtr="0" anchor="ctr" bIns="162500" lIns="162500" spcFirstLastPara="1" rIns="162500" wrap="square" tIns="1625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973" name="Google Shape;973;p59"/>
          <p:cNvSpPr txBox="1"/>
          <p:nvPr>
            <p:ph idx="4294967295" type="body"/>
          </p:nvPr>
        </p:nvSpPr>
        <p:spPr>
          <a:xfrm>
            <a:off x="2835089" y="3115400"/>
            <a:ext cx="1754000" cy="6272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SzPts val="1300"/>
              <a:buNone/>
            </a:pPr>
            <a:r>
              <a:rPr b="1" lang="en-US" sz="2133">
                <a:solidFill>
                  <a:schemeClr val="lt1"/>
                </a:solidFill>
              </a:rPr>
              <a:t>2-3 DX</a:t>
            </a:r>
            <a:endParaRPr b="1" sz="2133">
              <a:solidFill>
                <a:schemeClr val="lt1"/>
              </a:solidFill>
            </a:endParaRPr>
          </a:p>
        </p:txBody>
      </p:sp>
      <p:grpSp>
        <p:nvGrpSpPr>
          <p:cNvPr id="974" name="Google Shape;974;p59"/>
          <p:cNvGrpSpPr/>
          <p:nvPr/>
        </p:nvGrpSpPr>
        <p:grpSpPr>
          <a:xfrm>
            <a:off x="3579509" y="3918611"/>
            <a:ext cx="265200" cy="791541"/>
            <a:chOff x="2223534" y="2938958"/>
            <a:chExt cx="198900" cy="593656"/>
          </a:xfrm>
        </p:grpSpPr>
        <p:cxnSp>
          <p:nvCxnSpPr>
            <p:cNvPr id="975" name="Google Shape;975;p59"/>
            <p:cNvCxnSpPr/>
            <p:nvPr/>
          </p:nvCxnSpPr>
          <p:spPr>
            <a:xfrm rot="10800000">
              <a:off x="2322997" y="2938958"/>
              <a:ext cx="0" cy="554700"/>
            </a:xfrm>
            <a:prstGeom prst="straightConnector1">
              <a:avLst/>
            </a:prstGeom>
            <a:noFill/>
            <a:ln cap="flat" cmpd="sng" w="9525">
              <a:solidFill>
                <a:schemeClr val="dk2"/>
              </a:solidFill>
              <a:prstDash val="solid"/>
              <a:round/>
              <a:headEnd len="sm" w="sm" type="none"/>
              <a:tailEnd len="sm" w="sm" type="none"/>
            </a:ln>
          </p:spPr>
        </p:cxnSp>
        <p:sp>
          <p:nvSpPr>
            <p:cNvPr id="976" name="Google Shape;976;p59"/>
            <p:cNvSpPr/>
            <p:nvPr/>
          </p:nvSpPr>
          <p:spPr>
            <a:xfrm flipH="1" rot="10800000">
              <a:off x="2223534" y="3333714"/>
              <a:ext cx="198900" cy="198900"/>
            </a:xfrm>
            <a:prstGeom prst="ellipse">
              <a:avLst/>
            </a:prstGeom>
            <a:solidFill>
              <a:schemeClr val="dk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grpSp>
      <p:sp>
        <p:nvSpPr>
          <p:cNvPr id="977" name="Google Shape;977;p59"/>
          <p:cNvSpPr txBox="1"/>
          <p:nvPr>
            <p:ph idx="4294967295" type="body"/>
          </p:nvPr>
        </p:nvSpPr>
        <p:spPr>
          <a:xfrm>
            <a:off x="1715696" y="4710167"/>
            <a:ext cx="3802800" cy="12084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133"/>
              <a:t>Low Complexity</a:t>
            </a:r>
            <a:endParaRPr b="1" sz="2133"/>
          </a:p>
          <a:p>
            <a:pPr indent="0" lvl="0" marL="0" rtl="0" algn="l">
              <a:lnSpc>
                <a:spcPct val="115000"/>
              </a:lnSpc>
              <a:spcBef>
                <a:spcPts val="2133"/>
              </a:spcBef>
              <a:spcAft>
                <a:spcPts val="0"/>
              </a:spcAft>
              <a:buSzPts val="1300"/>
              <a:buNone/>
            </a:pPr>
            <a:r>
              <a:rPr b="1" lang="en-US" sz="1600"/>
              <a:t>Patient History: Expanded Problem</a:t>
            </a:r>
            <a:endParaRPr b="1" sz="2133"/>
          </a:p>
          <a:p>
            <a:pPr indent="0" lvl="0" marL="0" rtl="0" algn="l">
              <a:lnSpc>
                <a:spcPct val="115000"/>
              </a:lnSpc>
              <a:spcBef>
                <a:spcPts val="2133"/>
              </a:spcBef>
              <a:spcAft>
                <a:spcPts val="0"/>
              </a:spcAft>
              <a:buSzPts val="1300"/>
              <a:buNone/>
            </a:pPr>
            <a:r>
              <a:rPr b="1" lang="en-US" sz="1600"/>
              <a:t>30 Min.</a:t>
            </a:r>
            <a:endParaRPr b="1" sz="1600"/>
          </a:p>
          <a:p>
            <a:pPr indent="0" lvl="0" marL="0" rtl="0" algn="l">
              <a:lnSpc>
                <a:spcPct val="115000"/>
              </a:lnSpc>
              <a:spcBef>
                <a:spcPts val="2133"/>
              </a:spcBef>
              <a:spcAft>
                <a:spcPts val="0"/>
              </a:spcAft>
              <a:buSzPts val="1300"/>
              <a:buNone/>
            </a:pPr>
            <a:r>
              <a:t/>
            </a:r>
            <a:endParaRPr b="1" sz="2133"/>
          </a:p>
          <a:p>
            <a:pPr indent="0" lvl="0" marL="0" rtl="0" algn="l">
              <a:lnSpc>
                <a:spcPct val="115000"/>
              </a:lnSpc>
              <a:spcBef>
                <a:spcPts val="2133"/>
              </a:spcBef>
              <a:spcAft>
                <a:spcPts val="2133"/>
              </a:spcAft>
              <a:buSzPts val="1300"/>
              <a:buNone/>
            </a:pPr>
            <a:r>
              <a:t/>
            </a:r>
            <a:endParaRPr sz="2133"/>
          </a:p>
        </p:txBody>
      </p:sp>
      <p:sp>
        <p:nvSpPr>
          <p:cNvPr descr="Background pointer shape in timeline graphic" id="978" name="Google Shape;978;p59"/>
          <p:cNvSpPr/>
          <p:nvPr/>
        </p:nvSpPr>
        <p:spPr>
          <a:xfrm>
            <a:off x="4629297" y="2932000"/>
            <a:ext cx="2734800" cy="994000"/>
          </a:xfrm>
          <a:prstGeom prst="chevron">
            <a:avLst>
              <a:gd fmla="val 50000" name="adj"/>
            </a:avLst>
          </a:prstGeom>
          <a:solidFill>
            <a:schemeClr val="dk1"/>
          </a:solidFill>
          <a:ln cap="flat" cmpd="sng" w="9525">
            <a:solidFill>
              <a:schemeClr val="lt1"/>
            </a:solidFill>
            <a:prstDash val="solid"/>
            <a:round/>
            <a:headEnd len="sm" w="sm" type="none"/>
            <a:tailEnd len="sm" w="sm" type="none"/>
          </a:ln>
        </p:spPr>
        <p:txBody>
          <a:bodyPr anchorCtr="0" anchor="ctr" bIns="162500" lIns="162500" spcFirstLastPara="1" rIns="162500" wrap="square" tIns="1625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979" name="Google Shape;979;p59"/>
          <p:cNvSpPr txBox="1"/>
          <p:nvPr>
            <p:ph idx="4294967295" type="body"/>
          </p:nvPr>
        </p:nvSpPr>
        <p:spPr>
          <a:xfrm>
            <a:off x="5023673" y="3115400"/>
            <a:ext cx="1754000" cy="6272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SzPts val="1300"/>
              <a:buNone/>
            </a:pPr>
            <a:r>
              <a:rPr b="1" lang="en-US" sz="2133">
                <a:solidFill>
                  <a:schemeClr val="lt1"/>
                </a:solidFill>
              </a:rPr>
              <a:t>3-4 DX</a:t>
            </a:r>
            <a:endParaRPr b="1" sz="2133">
              <a:solidFill>
                <a:schemeClr val="lt1"/>
              </a:solidFill>
            </a:endParaRPr>
          </a:p>
        </p:txBody>
      </p:sp>
      <p:grpSp>
        <p:nvGrpSpPr>
          <p:cNvPr id="980" name="Google Shape;980;p59"/>
          <p:cNvGrpSpPr/>
          <p:nvPr/>
        </p:nvGrpSpPr>
        <p:grpSpPr>
          <a:xfrm>
            <a:off x="5759393" y="2146954"/>
            <a:ext cx="265200" cy="791541"/>
            <a:chOff x="3918084" y="1610215"/>
            <a:chExt cx="198900" cy="593656"/>
          </a:xfrm>
        </p:grpSpPr>
        <p:cxnSp>
          <p:nvCxnSpPr>
            <p:cNvPr id="981" name="Google Shape;981;p59"/>
            <p:cNvCxnSpPr/>
            <p:nvPr/>
          </p:nvCxnSpPr>
          <p:spPr>
            <a:xfrm>
              <a:off x="4017546" y="1649171"/>
              <a:ext cx="0" cy="554700"/>
            </a:xfrm>
            <a:prstGeom prst="straightConnector1">
              <a:avLst/>
            </a:prstGeom>
            <a:noFill/>
            <a:ln cap="flat" cmpd="sng" w="9525">
              <a:solidFill>
                <a:schemeClr val="dk2"/>
              </a:solidFill>
              <a:prstDash val="solid"/>
              <a:round/>
              <a:headEnd len="sm" w="sm" type="none"/>
              <a:tailEnd len="sm" w="sm" type="none"/>
            </a:ln>
          </p:spPr>
        </p:cxnSp>
        <p:sp>
          <p:nvSpPr>
            <p:cNvPr id="982" name="Google Shape;982;p59"/>
            <p:cNvSpPr/>
            <p:nvPr/>
          </p:nvSpPr>
          <p:spPr>
            <a:xfrm>
              <a:off x="3918084" y="1610215"/>
              <a:ext cx="198900" cy="198900"/>
            </a:xfrm>
            <a:prstGeom prst="ellipse">
              <a:avLst/>
            </a:prstGeom>
            <a:solidFill>
              <a:schemeClr val="dk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grpSp>
      <p:sp>
        <p:nvSpPr>
          <p:cNvPr id="983" name="Google Shape;983;p59"/>
          <p:cNvSpPr txBox="1"/>
          <p:nvPr>
            <p:ph idx="4294967295" type="body"/>
          </p:nvPr>
        </p:nvSpPr>
        <p:spPr>
          <a:xfrm>
            <a:off x="4405468" y="476500"/>
            <a:ext cx="3754400" cy="12084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133"/>
              <a:t>Moderate Complexity</a:t>
            </a:r>
            <a:endParaRPr b="1" sz="2133"/>
          </a:p>
          <a:p>
            <a:pPr indent="0" lvl="0" marL="0" rtl="0" algn="l">
              <a:lnSpc>
                <a:spcPct val="115000"/>
              </a:lnSpc>
              <a:spcBef>
                <a:spcPts val="2133"/>
              </a:spcBef>
              <a:spcAft>
                <a:spcPts val="0"/>
              </a:spcAft>
              <a:buSzPts val="1300"/>
              <a:buNone/>
            </a:pPr>
            <a:r>
              <a:rPr b="1" lang="en-US" sz="1600"/>
              <a:t>Patient History: Comprehensive </a:t>
            </a:r>
            <a:endParaRPr b="1" sz="2133"/>
          </a:p>
          <a:p>
            <a:pPr indent="0" lvl="0" marL="0" rtl="0" algn="l">
              <a:lnSpc>
                <a:spcPct val="115000"/>
              </a:lnSpc>
              <a:spcBef>
                <a:spcPts val="2133"/>
              </a:spcBef>
              <a:spcAft>
                <a:spcPts val="0"/>
              </a:spcAft>
              <a:buSzPts val="1300"/>
              <a:buNone/>
            </a:pPr>
            <a:r>
              <a:rPr b="1" lang="en-US" sz="1600"/>
              <a:t>45 Min.</a:t>
            </a:r>
            <a:endParaRPr b="1" sz="1600"/>
          </a:p>
          <a:p>
            <a:pPr indent="0" lvl="0" marL="0" rtl="0" algn="l">
              <a:lnSpc>
                <a:spcPct val="115000"/>
              </a:lnSpc>
              <a:spcBef>
                <a:spcPts val="2133"/>
              </a:spcBef>
              <a:spcAft>
                <a:spcPts val="2133"/>
              </a:spcAft>
              <a:buSzPts val="1300"/>
              <a:buNone/>
            </a:pPr>
            <a:r>
              <a:t/>
            </a:r>
            <a:endParaRPr sz="2133"/>
          </a:p>
        </p:txBody>
      </p:sp>
      <p:sp>
        <p:nvSpPr>
          <p:cNvPr descr="Background pointer shape in timeline graphic" id="984" name="Google Shape;984;p59"/>
          <p:cNvSpPr/>
          <p:nvPr/>
        </p:nvSpPr>
        <p:spPr>
          <a:xfrm>
            <a:off x="6835857" y="2932000"/>
            <a:ext cx="2734800" cy="994000"/>
          </a:xfrm>
          <a:prstGeom prst="chevron">
            <a:avLst>
              <a:gd fmla="val 50000" name="adj"/>
            </a:avLst>
          </a:prstGeom>
          <a:solidFill>
            <a:schemeClr val="dk1"/>
          </a:solidFill>
          <a:ln cap="flat" cmpd="sng" w="9525">
            <a:solidFill>
              <a:schemeClr val="lt1"/>
            </a:solidFill>
            <a:prstDash val="solid"/>
            <a:round/>
            <a:headEnd len="sm" w="sm" type="none"/>
            <a:tailEnd len="sm" w="sm" type="none"/>
          </a:ln>
        </p:spPr>
        <p:txBody>
          <a:bodyPr anchorCtr="0" anchor="ctr" bIns="162500" lIns="162500" spcFirstLastPara="1" rIns="162500" wrap="square" tIns="1625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985" name="Google Shape;985;p59"/>
          <p:cNvSpPr txBox="1"/>
          <p:nvPr>
            <p:ph idx="4294967295" type="body"/>
          </p:nvPr>
        </p:nvSpPr>
        <p:spPr>
          <a:xfrm>
            <a:off x="7222265" y="3115400"/>
            <a:ext cx="1754000" cy="6272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SzPts val="1300"/>
              <a:buNone/>
            </a:pPr>
            <a:r>
              <a:rPr b="1" lang="en-US" sz="2133">
                <a:solidFill>
                  <a:schemeClr val="lt1"/>
                </a:solidFill>
              </a:rPr>
              <a:t>5 + DX</a:t>
            </a:r>
            <a:endParaRPr b="1" sz="2133">
              <a:solidFill>
                <a:schemeClr val="lt1"/>
              </a:solidFill>
            </a:endParaRPr>
          </a:p>
        </p:txBody>
      </p:sp>
      <p:grpSp>
        <p:nvGrpSpPr>
          <p:cNvPr id="986" name="Google Shape;986;p59"/>
          <p:cNvGrpSpPr/>
          <p:nvPr/>
        </p:nvGrpSpPr>
        <p:grpSpPr>
          <a:xfrm>
            <a:off x="7964093" y="3918611"/>
            <a:ext cx="265200" cy="791541"/>
            <a:chOff x="5958946" y="2938958"/>
            <a:chExt cx="198900" cy="593656"/>
          </a:xfrm>
        </p:grpSpPr>
        <p:cxnSp>
          <p:nvCxnSpPr>
            <p:cNvPr id="987" name="Google Shape;987;p59"/>
            <p:cNvCxnSpPr/>
            <p:nvPr/>
          </p:nvCxnSpPr>
          <p:spPr>
            <a:xfrm rot="10800000">
              <a:off x="6058409" y="2938958"/>
              <a:ext cx="0" cy="554700"/>
            </a:xfrm>
            <a:prstGeom prst="straightConnector1">
              <a:avLst/>
            </a:prstGeom>
            <a:noFill/>
            <a:ln cap="flat" cmpd="sng" w="9525">
              <a:solidFill>
                <a:schemeClr val="dk2"/>
              </a:solidFill>
              <a:prstDash val="solid"/>
              <a:round/>
              <a:headEnd len="sm" w="sm" type="none"/>
              <a:tailEnd len="sm" w="sm" type="none"/>
            </a:ln>
          </p:spPr>
        </p:cxnSp>
        <p:sp>
          <p:nvSpPr>
            <p:cNvPr id="988" name="Google Shape;988;p59"/>
            <p:cNvSpPr/>
            <p:nvPr/>
          </p:nvSpPr>
          <p:spPr>
            <a:xfrm flipH="1" rot="10800000">
              <a:off x="5958946" y="3333714"/>
              <a:ext cx="198900" cy="198900"/>
            </a:xfrm>
            <a:prstGeom prst="ellipse">
              <a:avLst/>
            </a:prstGeom>
            <a:solidFill>
              <a:schemeClr val="dk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grpSp>
      <p:sp>
        <p:nvSpPr>
          <p:cNvPr id="989" name="Google Shape;989;p59"/>
          <p:cNvSpPr txBox="1"/>
          <p:nvPr>
            <p:ph idx="4294967295" type="body"/>
          </p:nvPr>
        </p:nvSpPr>
        <p:spPr>
          <a:xfrm>
            <a:off x="6835865" y="5010300"/>
            <a:ext cx="4022000" cy="12084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133"/>
              <a:t>High Complexity</a:t>
            </a:r>
            <a:endParaRPr b="1" sz="2133"/>
          </a:p>
          <a:p>
            <a:pPr indent="0" lvl="0" marL="0" rtl="0" algn="l">
              <a:lnSpc>
                <a:spcPct val="115000"/>
              </a:lnSpc>
              <a:spcBef>
                <a:spcPts val="2133"/>
              </a:spcBef>
              <a:spcAft>
                <a:spcPts val="0"/>
              </a:spcAft>
              <a:buSzPts val="1300"/>
              <a:buNone/>
            </a:pPr>
            <a:r>
              <a:rPr b="1" lang="en-US" sz="1600"/>
              <a:t>Patient History: Comprehensive</a:t>
            </a:r>
            <a:endParaRPr b="1" sz="2133"/>
          </a:p>
          <a:p>
            <a:pPr indent="0" lvl="0" marL="0" rtl="0" algn="l">
              <a:lnSpc>
                <a:spcPct val="115000"/>
              </a:lnSpc>
              <a:spcBef>
                <a:spcPts val="2133"/>
              </a:spcBef>
              <a:spcAft>
                <a:spcPts val="0"/>
              </a:spcAft>
              <a:buSzPts val="1300"/>
              <a:buNone/>
            </a:pPr>
            <a:r>
              <a:rPr b="1" lang="en-US" sz="1600"/>
              <a:t>60 Min.</a:t>
            </a:r>
            <a:endParaRPr b="1" sz="1600"/>
          </a:p>
          <a:p>
            <a:pPr indent="0" lvl="0" marL="0" rtl="0" algn="l">
              <a:lnSpc>
                <a:spcPct val="115000"/>
              </a:lnSpc>
              <a:spcBef>
                <a:spcPts val="2133"/>
              </a:spcBef>
              <a:spcAft>
                <a:spcPts val="2133"/>
              </a:spcAft>
              <a:buSzPts val="1300"/>
              <a:buNone/>
            </a:pPr>
            <a:r>
              <a:t/>
            </a:r>
            <a:endParaRPr sz="2133"/>
          </a:p>
        </p:txBody>
      </p:sp>
      <p:sp>
        <p:nvSpPr>
          <p:cNvPr descr="Background pointer shape in timeline graphic" id="990" name="Google Shape;990;p59"/>
          <p:cNvSpPr/>
          <p:nvPr/>
        </p:nvSpPr>
        <p:spPr>
          <a:xfrm>
            <a:off x="9042417" y="2932000"/>
            <a:ext cx="2734800" cy="994000"/>
          </a:xfrm>
          <a:prstGeom prst="chevron">
            <a:avLst>
              <a:gd fmla="val 50000" name="adj"/>
            </a:avLst>
          </a:prstGeom>
          <a:solidFill>
            <a:schemeClr val="dk1"/>
          </a:solidFill>
          <a:ln cap="flat" cmpd="sng" w="9525">
            <a:solidFill>
              <a:schemeClr val="lt1"/>
            </a:solidFill>
            <a:prstDash val="solid"/>
            <a:round/>
            <a:headEnd len="sm" w="sm" type="none"/>
            <a:tailEnd len="sm" w="sm" type="none"/>
          </a:ln>
        </p:spPr>
        <p:txBody>
          <a:bodyPr anchorCtr="0" anchor="ctr" bIns="162500" lIns="162500" spcFirstLastPara="1" rIns="162500" wrap="square" tIns="1625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991" name="Google Shape;991;p59"/>
          <p:cNvSpPr txBox="1"/>
          <p:nvPr>
            <p:ph idx="4294967295" type="body"/>
          </p:nvPr>
        </p:nvSpPr>
        <p:spPr>
          <a:xfrm>
            <a:off x="9482016" y="3115400"/>
            <a:ext cx="1754000" cy="6272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SzPts val="1300"/>
              <a:buNone/>
            </a:pPr>
            <a:r>
              <a:rPr b="1" lang="en-US" sz="2133">
                <a:solidFill>
                  <a:schemeClr val="lt1"/>
                </a:solidFill>
              </a:rPr>
              <a:t>Z00.00 Z00.01</a:t>
            </a:r>
            <a:endParaRPr b="1" sz="2133">
              <a:solidFill>
                <a:schemeClr val="lt1"/>
              </a:solidFill>
            </a:endParaRPr>
          </a:p>
        </p:txBody>
      </p:sp>
      <p:grpSp>
        <p:nvGrpSpPr>
          <p:cNvPr id="992" name="Google Shape;992;p59"/>
          <p:cNvGrpSpPr/>
          <p:nvPr/>
        </p:nvGrpSpPr>
        <p:grpSpPr>
          <a:xfrm>
            <a:off x="10226409" y="2146954"/>
            <a:ext cx="265200" cy="791541"/>
            <a:chOff x="3918084" y="1610215"/>
            <a:chExt cx="198900" cy="593656"/>
          </a:xfrm>
        </p:grpSpPr>
        <p:cxnSp>
          <p:nvCxnSpPr>
            <p:cNvPr id="993" name="Google Shape;993;p59"/>
            <p:cNvCxnSpPr/>
            <p:nvPr/>
          </p:nvCxnSpPr>
          <p:spPr>
            <a:xfrm>
              <a:off x="4017546" y="1649171"/>
              <a:ext cx="0" cy="554700"/>
            </a:xfrm>
            <a:prstGeom prst="straightConnector1">
              <a:avLst/>
            </a:prstGeom>
            <a:noFill/>
            <a:ln cap="flat" cmpd="sng" w="9525">
              <a:solidFill>
                <a:schemeClr val="dk2"/>
              </a:solidFill>
              <a:prstDash val="solid"/>
              <a:round/>
              <a:headEnd len="sm" w="sm" type="none"/>
              <a:tailEnd len="sm" w="sm" type="none"/>
            </a:ln>
          </p:spPr>
        </p:cxnSp>
        <p:sp>
          <p:nvSpPr>
            <p:cNvPr id="994" name="Google Shape;994;p59"/>
            <p:cNvSpPr/>
            <p:nvPr/>
          </p:nvSpPr>
          <p:spPr>
            <a:xfrm>
              <a:off x="3918084" y="1610215"/>
              <a:ext cx="198900" cy="198900"/>
            </a:xfrm>
            <a:prstGeom prst="ellipse">
              <a:avLst/>
            </a:prstGeom>
            <a:solidFill>
              <a:schemeClr val="dk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grpSp>
      <p:sp>
        <p:nvSpPr>
          <p:cNvPr id="995" name="Google Shape;995;p59"/>
          <p:cNvSpPr txBox="1"/>
          <p:nvPr>
            <p:ph idx="4294967295" type="body"/>
          </p:nvPr>
        </p:nvSpPr>
        <p:spPr>
          <a:xfrm>
            <a:off x="8914639" y="514223"/>
            <a:ext cx="2990400" cy="12084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rPr b="1" lang="en-US" sz="2133"/>
              <a:t>Yearly Visit</a:t>
            </a:r>
            <a:r>
              <a:rPr lang="en-US" sz="2133"/>
              <a:t>: Once every 12 months</a:t>
            </a:r>
            <a:endParaRPr sz="2133"/>
          </a:p>
          <a:p>
            <a:pPr indent="0" lvl="0" marL="0" rtl="0" algn="l">
              <a:lnSpc>
                <a:spcPct val="115000"/>
              </a:lnSpc>
              <a:spcBef>
                <a:spcPts val="2133"/>
              </a:spcBef>
              <a:spcAft>
                <a:spcPts val="2133"/>
              </a:spcAft>
              <a:buSzPts val="1300"/>
              <a:buNone/>
            </a:pPr>
            <a:r>
              <a:t/>
            </a:r>
            <a:endParaRPr sz="2133"/>
          </a:p>
        </p:txBody>
      </p:sp>
      <p:sp>
        <p:nvSpPr>
          <p:cNvPr id="996" name="Google Shape;996;p59"/>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3"/>
              </a:rPr>
              <a:t>http://medwave.io</a:t>
            </a:r>
            <a:endParaRPr>
              <a:latin typeface="Twentieth Century"/>
              <a:ea typeface="Twentieth Century"/>
              <a:cs typeface="Twentieth Century"/>
              <a:sym typeface="Twentieth Century"/>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0" name="Shape 1000"/>
        <p:cNvGrpSpPr/>
        <p:nvPr/>
      </p:nvGrpSpPr>
      <p:grpSpPr>
        <a:xfrm>
          <a:off x="0" y="0"/>
          <a:ext cx="0" cy="0"/>
          <a:chOff x="0" y="0"/>
          <a:chExt cx="0" cy="0"/>
        </a:xfrm>
      </p:grpSpPr>
      <p:pic>
        <p:nvPicPr>
          <p:cNvPr id="1001" name="Google Shape;1001;p60"/>
          <p:cNvPicPr preferRelativeResize="0"/>
          <p:nvPr/>
        </p:nvPicPr>
        <p:blipFill rotWithShape="1">
          <a:blip r:embed="rId3">
            <a:alphaModFix/>
          </a:blip>
          <a:srcRect b="0" l="0" r="0" t="0"/>
          <a:stretch/>
        </p:blipFill>
        <p:spPr>
          <a:xfrm>
            <a:off x="798083" y="698067"/>
            <a:ext cx="10595835" cy="4914733"/>
          </a:xfrm>
          <a:prstGeom prst="rect">
            <a:avLst/>
          </a:prstGeom>
          <a:noFill/>
          <a:ln>
            <a:noFill/>
          </a:ln>
        </p:spPr>
      </p:pic>
      <p:pic>
        <p:nvPicPr>
          <p:cNvPr id="1002" name="Google Shape;1002;p60"/>
          <p:cNvPicPr preferRelativeResize="0"/>
          <p:nvPr/>
        </p:nvPicPr>
        <p:blipFill>
          <a:blip r:embed="rId4">
            <a:alphaModFix/>
          </a:blip>
          <a:stretch>
            <a:fillRect/>
          </a:stretch>
        </p:blipFill>
        <p:spPr>
          <a:xfrm>
            <a:off x="8034525" y="5715400"/>
            <a:ext cx="3876675" cy="742950"/>
          </a:xfrm>
          <a:prstGeom prst="rect">
            <a:avLst/>
          </a:prstGeom>
          <a:noFill/>
          <a:ln>
            <a:noFill/>
          </a:ln>
        </p:spPr>
      </p:pic>
      <p:sp>
        <p:nvSpPr>
          <p:cNvPr id="1003" name="Google Shape;1003;p60"/>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7" name="Shape 1007"/>
        <p:cNvGrpSpPr/>
        <p:nvPr/>
      </p:nvGrpSpPr>
      <p:grpSpPr>
        <a:xfrm>
          <a:off x="0" y="0"/>
          <a:ext cx="0" cy="0"/>
          <a:chOff x="0" y="0"/>
          <a:chExt cx="0" cy="0"/>
        </a:xfrm>
      </p:grpSpPr>
      <p:sp>
        <p:nvSpPr>
          <p:cNvPr id="1008" name="Google Shape;1008;p61"/>
          <p:cNvSpPr txBox="1"/>
          <p:nvPr/>
        </p:nvSpPr>
        <p:spPr>
          <a:xfrm>
            <a:off x="179233" y="283000"/>
            <a:ext cx="11829200" cy="6433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b="1" i="0" lang="en-US" sz="1867" u="sng" cap="none" strike="noStrike">
                <a:solidFill>
                  <a:srgbClr val="38761D"/>
                </a:solidFill>
                <a:latin typeface="Nunito"/>
                <a:ea typeface="Nunito"/>
                <a:cs typeface="Nunito"/>
                <a:sym typeface="Nunito"/>
              </a:rPr>
              <a:t>Patient History</a:t>
            </a:r>
            <a:endParaRPr b="1" i="0" sz="1867" u="sng" cap="none" strike="noStrike">
              <a:solidFill>
                <a:srgbClr val="38761D"/>
              </a:solidFill>
              <a:latin typeface="Nunito"/>
              <a:ea typeface="Nunito"/>
              <a:cs typeface="Nunito"/>
              <a:sym typeface="Nunito"/>
            </a:endParaRPr>
          </a:p>
          <a:p>
            <a:pPr indent="0" lvl="0" marL="0" marR="0" rtl="0" algn="ctr">
              <a:spcBef>
                <a:spcPts val="0"/>
              </a:spcBef>
              <a:spcAft>
                <a:spcPts val="0"/>
              </a:spcAft>
              <a:buNone/>
            </a:pPr>
            <a:r>
              <a:t/>
            </a:r>
            <a:endParaRPr b="1" i="0" sz="1867" u="sng" cap="none" strike="noStrike">
              <a:solidFill>
                <a:srgbClr val="38761D"/>
              </a:solidFill>
              <a:latin typeface="Nunito"/>
              <a:ea typeface="Nunito"/>
              <a:cs typeface="Nunito"/>
              <a:sym typeface="Nunito"/>
            </a:endParaRPr>
          </a:p>
          <a:p>
            <a:pPr indent="0" lvl="0" marL="0" marR="0" rtl="0" algn="ctr">
              <a:spcBef>
                <a:spcPts val="0"/>
              </a:spcBef>
              <a:spcAft>
                <a:spcPts val="0"/>
              </a:spcAft>
              <a:buNone/>
            </a:pPr>
            <a:r>
              <a:rPr b="1" i="0" lang="en-US" sz="1867" u="sng" cap="none" strike="noStrike">
                <a:solidFill>
                  <a:srgbClr val="000000"/>
                </a:solidFill>
                <a:latin typeface="Nunito"/>
                <a:ea typeface="Nunito"/>
                <a:cs typeface="Nunito"/>
                <a:sym typeface="Nunito"/>
              </a:rPr>
              <a:t>The Elements Required for Each Type of History: </a:t>
            </a:r>
            <a:endParaRPr b="1" i="0" sz="1867" u="sng" cap="none" strike="noStrike">
              <a:solidFill>
                <a:srgbClr val="000000"/>
              </a:solidFill>
              <a:latin typeface="Nunito"/>
              <a:ea typeface="Nunito"/>
              <a:cs typeface="Nunito"/>
              <a:sym typeface="Nunito"/>
            </a:endParaRPr>
          </a:p>
          <a:p>
            <a:pPr indent="0" lvl="0" marL="1219170" marR="0" rtl="0" algn="l">
              <a:spcBef>
                <a:spcPts val="0"/>
              </a:spcBef>
              <a:spcAft>
                <a:spcPts val="0"/>
              </a:spcAft>
              <a:buNone/>
            </a:pPr>
            <a:r>
              <a:t/>
            </a:r>
            <a:endParaRPr b="0" i="0" sz="1867" u="none" cap="none" strike="noStrike">
              <a:solidFill>
                <a:srgbClr val="000000"/>
              </a:solidFill>
              <a:latin typeface="Nunito"/>
              <a:ea typeface="Nunito"/>
              <a:cs typeface="Nunito"/>
              <a:sym typeface="Nunito"/>
            </a:endParaRPr>
          </a:p>
          <a:p>
            <a:pPr indent="-423323" lvl="1" marL="1219170" marR="0" rtl="0" algn="l">
              <a:spcBef>
                <a:spcPts val="0"/>
              </a:spcBef>
              <a:spcAft>
                <a:spcPts val="0"/>
              </a:spcAft>
              <a:buClr>
                <a:srgbClr val="000000"/>
              </a:buClr>
              <a:buSzPts val="1400"/>
              <a:buFont typeface="Nunito"/>
              <a:buChar char="○"/>
            </a:pPr>
            <a:r>
              <a:rPr b="1" i="0" lang="en-US" sz="1867" u="none" cap="none" strike="noStrike">
                <a:solidFill>
                  <a:srgbClr val="000000"/>
                </a:solidFill>
                <a:latin typeface="Nunito"/>
                <a:ea typeface="Nunito"/>
                <a:cs typeface="Nunito"/>
                <a:sym typeface="Nunito"/>
              </a:rPr>
              <a:t>CC</a:t>
            </a:r>
            <a:r>
              <a:rPr b="0" i="0" lang="en-US" sz="1867" u="none" cap="none" strike="noStrike">
                <a:solidFill>
                  <a:srgbClr val="000000"/>
                </a:solidFill>
                <a:latin typeface="Nunito"/>
                <a:ea typeface="Nunito"/>
                <a:cs typeface="Nunito"/>
                <a:sym typeface="Nunito"/>
              </a:rPr>
              <a:t>-Chief Complaint, </a:t>
            </a:r>
            <a:endParaRPr b="0" i="0" sz="1867" u="none" cap="none" strike="noStrike">
              <a:solidFill>
                <a:srgbClr val="000000"/>
              </a:solidFill>
              <a:latin typeface="Nunito"/>
              <a:ea typeface="Nunito"/>
              <a:cs typeface="Nunito"/>
              <a:sym typeface="Nunito"/>
            </a:endParaRPr>
          </a:p>
          <a:p>
            <a:pPr indent="-423323" lvl="1" marL="1219170" marR="0" rtl="0" algn="l">
              <a:spcBef>
                <a:spcPts val="0"/>
              </a:spcBef>
              <a:spcAft>
                <a:spcPts val="0"/>
              </a:spcAft>
              <a:buClr>
                <a:srgbClr val="000000"/>
              </a:buClr>
              <a:buSzPts val="1400"/>
              <a:buFont typeface="Nunito"/>
              <a:buChar char="○"/>
            </a:pPr>
            <a:r>
              <a:rPr b="1" i="0" lang="en-US" sz="1867" u="none" cap="none" strike="noStrike">
                <a:solidFill>
                  <a:srgbClr val="000000"/>
                </a:solidFill>
                <a:latin typeface="Nunito"/>
                <a:ea typeface="Nunito"/>
                <a:cs typeface="Nunito"/>
                <a:sym typeface="Nunito"/>
              </a:rPr>
              <a:t>HPI</a:t>
            </a:r>
            <a:r>
              <a:rPr b="0" i="0" lang="en-US" sz="1867" u="none" cap="none" strike="noStrike">
                <a:solidFill>
                  <a:srgbClr val="000000"/>
                </a:solidFill>
                <a:latin typeface="Nunito"/>
                <a:ea typeface="Nunito"/>
                <a:cs typeface="Nunito"/>
                <a:sym typeface="Nunito"/>
              </a:rPr>
              <a:t>-History of Present Illness</a:t>
            </a:r>
            <a:endParaRPr b="0" i="0" sz="1867" u="none" cap="none" strike="noStrike">
              <a:solidFill>
                <a:srgbClr val="000000"/>
              </a:solidFill>
              <a:latin typeface="Nunito"/>
              <a:ea typeface="Nunito"/>
              <a:cs typeface="Nunito"/>
              <a:sym typeface="Nunito"/>
            </a:endParaRPr>
          </a:p>
          <a:p>
            <a:pPr indent="-423323" lvl="1" marL="1219170" marR="0" rtl="0" algn="l">
              <a:spcBef>
                <a:spcPts val="0"/>
              </a:spcBef>
              <a:spcAft>
                <a:spcPts val="0"/>
              </a:spcAft>
              <a:buClr>
                <a:srgbClr val="000000"/>
              </a:buClr>
              <a:buSzPts val="1400"/>
              <a:buFont typeface="Nunito"/>
              <a:buChar char="○"/>
            </a:pPr>
            <a:r>
              <a:rPr b="1" i="0" lang="en-US" sz="1867" u="none" cap="none" strike="noStrike">
                <a:solidFill>
                  <a:srgbClr val="000000"/>
                </a:solidFill>
                <a:latin typeface="Nunito"/>
                <a:ea typeface="Nunito"/>
                <a:cs typeface="Nunito"/>
                <a:sym typeface="Nunito"/>
              </a:rPr>
              <a:t>ROS</a:t>
            </a:r>
            <a:r>
              <a:rPr b="0" i="0" lang="en-US" sz="1867" u="none" cap="none" strike="noStrike">
                <a:solidFill>
                  <a:srgbClr val="000000"/>
                </a:solidFill>
                <a:latin typeface="Nunito"/>
                <a:ea typeface="Nunito"/>
                <a:cs typeface="Nunito"/>
                <a:sym typeface="Nunito"/>
              </a:rPr>
              <a:t>-Review of Systems</a:t>
            </a:r>
            <a:endParaRPr b="0" i="0" sz="1867" u="none" cap="none" strike="noStrike">
              <a:solidFill>
                <a:srgbClr val="000000"/>
              </a:solidFill>
              <a:latin typeface="Nunito"/>
              <a:ea typeface="Nunito"/>
              <a:cs typeface="Nunito"/>
              <a:sym typeface="Nunito"/>
            </a:endParaRPr>
          </a:p>
          <a:p>
            <a:pPr indent="-423323" lvl="1" marL="1219170" marR="0" rtl="0" algn="l">
              <a:spcBef>
                <a:spcPts val="0"/>
              </a:spcBef>
              <a:spcAft>
                <a:spcPts val="0"/>
              </a:spcAft>
              <a:buClr>
                <a:srgbClr val="000000"/>
              </a:buClr>
              <a:buSzPts val="1400"/>
              <a:buFont typeface="Nunito"/>
              <a:buChar char="○"/>
            </a:pPr>
            <a:r>
              <a:rPr b="1" i="0" lang="en-US" sz="1867" u="none" cap="none" strike="noStrike">
                <a:solidFill>
                  <a:srgbClr val="000000"/>
                </a:solidFill>
                <a:latin typeface="Nunito"/>
                <a:ea typeface="Nunito"/>
                <a:cs typeface="Nunito"/>
                <a:sym typeface="Nunito"/>
              </a:rPr>
              <a:t>PFSH</a:t>
            </a:r>
            <a:r>
              <a:rPr b="0" i="0" lang="en-US" sz="1867" u="none" cap="none" strike="noStrike">
                <a:solidFill>
                  <a:srgbClr val="000000"/>
                </a:solidFill>
                <a:latin typeface="Nunito"/>
                <a:ea typeface="Nunito"/>
                <a:cs typeface="Nunito"/>
                <a:sym typeface="Nunito"/>
              </a:rPr>
              <a:t>- Pertinant, Past, Family, Social History</a:t>
            </a:r>
            <a:endParaRPr b="0" i="0" sz="1867" u="none" cap="none" strike="noStrike">
              <a:solidFill>
                <a:srgbClr val="000000"/>
              </a:solidFill>
              <a:latin typeface="Nunito"/>
              <a:ea typeface="Nunito"/>
              <a:cs typeface="Nunito"/>
              <a:sym typeface="Nunito"/>
            </a:endParaRPr>
          </a:p>
          <a:p>
            <a:pPr indent="0" lvl="0" marL="0" marR="0" rtl="0" algn="l">
              <a:spcBef>
                <a:spcPts val="0"/>
              </a:spcBef>
              <a:spcAft>
                <a:spcPts val="0"/>
              </a:spcAft>
              <a:buNone/>
            </a:pPr>
            <a:r>
              <a:t/>
            </a:r>
            <a:endParaRPr b="0" i="0" sz="1867" u="none" cap="none" strike="noStrike">
              <a:solidFill>
                <a:srgbClr val="000000"/>
              </a:solidFill>
              <a:latin typeface="Nunito"/>
              <a:ea typeface="Nunito"/>
              <a:cs typeface="Nunito"/>
              <a:sym typeface="Nunito"/>
            </a:endParaRPr>
          </a:p>
          <a:p>
            <a:pPr indent="0" lvl="0" marL="0" marR="0" rtl="0" algn="l">
              <a:spcBef>
                <a:spcPts val="0"/>
              </a:spcBef>
              <a:spcAft>
                <a:spcPts val="0"/>
              </a:spcAft>
              <a:buNone/>
            </a:pPr>
            <a:r>
              <a:t/>
            </a:r>
            <a:endParaRPr b="0" i="0" sz="1867" u="none" cap="none" strike="noStrike">
              <a:solidFill>
                <a:srgbClr val="000000"/>
              </a:solidFill>
              <a:latin typeface="Nunito"/>
              <a:ea typeface="Nunito"/>
              <a:cs typeface="Nunito"/>
              <a:sym typeface="Nunito"/>
            </a:endParaRPr>
          </a:p>
          <a:p>
            <a:pPr indent="0" lvl="0" marL="0" marR="0" rtl="0" algn="l">
              <a:spcBef>
                <a:spcPts val="0"/>
              </a:spcBef>
              <a:spcAft>
                <a:spcPts val="0"/>
              </a:spcAft>
              <a:buNone/>
            </a:pPr>
            <a:r>
              <a:t/>
            </a:r>
            <a:endParaRPr b="0" i="0" sz="1867" u="none" cap="none" strike="noStrike">
              <a:solidFill>
                <a:srgbClr val="000000"/>
              </a:solidFill>
              <a:latin typeface="Nunito"/>
              <a:ea typeface="Nunito"/>
              <a:cs typeface="Nunito"/>
              <a:sym typeface="Nunito"/>
            </a:endParaRPr>
          </a:p>
          <a:p>
            <a:pPr indent="0" lvl="0" marL="0" marR="0" rtl="0" algn="l">
              <a:spcBef>
                <a:spcPts val="0"/>
              </a:spcBef>
              <a:spcAft>
                <a:spcPts val="0"/>
              </a:spcAft>
              <a:buNone/>
            </a:pPr>
            <a:r>
              <a:t/>
            </a:r>
            <a:endParaRPr b="0" i="0" sz="1867" u="none" cap="none" strike="noStrike">
              <a:solidFill>
                <a:srgbClr val="000000"/>
              </a:solidFill>
              <a:latin typeface="Nunito"/>
              <a:ea typeface="Nunito"/>
              <a:cs typeface="Nunito"/>
              <a:sym typeface="Nunito"/>
            </a:endParaRPr>
          </a:p>
          <a:p>
            <a:pPr indent="-423323" lvl="0" marL="609585" marR="0" rtl="0" algn="l">
              <a:spcBef>
                <a:spcPts val="0"/>
              </a:spcBef>
              <a:spcAft>
                <a:spcPts val="0"/>
              </a:spcAft>
              <a:buClr>
                <a:srgbClr val="000000"/>
              </a:buClr>
              <a:buSzPts val="1400"/>
              <a:buFont typeface="Nunito"/>
              <a:buChar char="●"/>
            </a:pPr>
            <a:r>
              <a:rPr b="0" i="0" lang="en-US" sz="1867" u="none" cap="none" strike="noStrike">
                <a:solidFill>
                  <a:srgbClr val="000000"/>
                </a:solidFill>
                <a:latin typeface="Nunito"/>
                <a:ea typeface="Nunito"/>
                <a:cs typeface="Nunito"/>
                <a:sym typeface="Nunito"/>
              </a:rPr>
              <a:t>To qualify for a given type of history, all four elements indicated in the row must be met. (Note that as the type of history becomes more intensive, the elements required to perform that type of history also increase in intensity.)</a:t>
            </a:r>
            <a:endParaRPr b="0" i="0" sz="1867" u="none" cap="none" strike="noStrike">
              <a:solidFill>
                <a:srgbClr val="000000"/>
              </a:solidFill>
              <a:latin typeface="Nunito"/>
              <a:ea typeface="Nunito"/>
              <a:cs typeface="Nunito"/>
              <a:sym typeface="Nunito"/>
            </a:endParaRPr>
          </a:p>
          <a:p>
            <a:pPr indent="0" lvl="0" marL="0" marR="0" rtl="0" algn="l">
              <a:spcBef>
                <a:spcPts val="0"/>
              </a:spcBef>
              <a:spcAft>
                <a:spcPts val="0"/>
              </a:spcAft>
              <a:buNone/>
            </a:pPr>
            <a:r>
              <a:t/>
            </a:r>
            <a:endParaRPr b="0" i="0" sz="1867" u="none" cap="none" strike="noStrike">
              <a:solidFill>
                <a:srgbClr val="000000"/>
              </a:solidFill>
              <a:latin typeface="Nunito"/>
              <a:ea typeface="Nunito"/>
              <a:cs typeface="Nunito"/>
              <a:sym typeface="Nunito"/>
            </a:endParaRPr>
          </a:p>
        </p:txBody>
      </p:sp>
      <p:pic>
        <p:nvPicPr>
          <p:cNvPr id="1009" name="Google Shape;1009;p61"/>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1010" name="Google Shape;1010;p61"/>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4" name="Shape 1014"/>
        <p:cNvGrpSpPr/>
        <p:nvPr/>
      </p:nvGrpSpPr>
      <p:grpSpPr>
        <a:xfrm>
          <a:off x="0" y="0"/>
          <a:ext cx="0" cy="0"/>
          <a:chOff x="0" y="0"/>
          <a:chExt cx="0" cy="0"/>
        </a:xfrm>
      </p:grpSpPr>
      <p:sp>
        <p:nvSpPr>
          <p:cNvPr id="1015" name="Google Shape;1015;p62"/>
          <p:cNvSpPr txBox="1"/>
          <p:nvPr/>
        </p:nvSpPr>
        <p:spPr>
          <a:xfrm>
            <a:off x="113200" y="188667"/>
            <a:ext cx="11999200" cy="6556000"/>
          </a:xfrm>
          <a:prstGeom prst="rect">
            <a:avLst/>
          </a:prstGeom>
          <a:noFill/>
          <a:ln>
            <a:noFill/>
          </a:ln>
        </p:spPr>
        <p:txBody>
          <a:bodyPr anchorCtr="0" anchor="t" bIns="121900" lIns="121900" spcFirstLastPara="1" rIns="121900" wrap="square" tIns="121900">
            <a:noAutofit/>
          </a:bodyPr>
          <a:lstStyle/>
          <a:p>
            <a:pPr indent="0" lvl="0" marL="1219170" marR="0" rtl="0" algn="ctr">
              <a:spcBef>
                <a:spcPts val="0"/>
              </a:spcBef>
              <a:spcAft>
                <a:spcPts val="0"/>
              </a:spcAft>
              <a:buNone/>
            </a:pPr>
            <a:r>
              <a:rPr b="1" i="0" lang="en-US" sz="3200" u="sng" cap="none" strike="noStrike">
                <a:solidFill>
                  <a:srgbClr val="000000"/>
                </a:solidFill>
                <a:latin typeface="Nunito"/>
                <a:ea typeface="Nunito"/>
                <a:cs typeface="Nunito"/>
                <a:sym typeface="Nunito"/>
              </a:rPr>
              <a:t>EXAMPLE:</a:t>
            </a:r>
            <a:r>
              <a:rPr b="0" i="0" lang="en-US" sz="3200" u="sng" cap="none" strike="noStrike">
                <a:solidFill>
                  <a:srgbClr val="000000"/>
                </a:solidFill>
                <a:latin typeface="Nunito"/>
                <a:ea typeface="Nunito"/>
                <a:cs typeface="Nunito"/>
                <a:sym typeface="Nunito"/>
              </a:rPr>
              <a:t> </a:t>
            </a:r>
            <a:endParaRPr b="0" i="0" sz="3200" u="sng" cap="none" strike="noStrike">
              <a:solidFill>
                <a:srgbClr val="000000"/>
              </a:solidFill>
              <a:latin typeface="Nunito"/>
              <a:ea typeface="Nunito"/>
              <a:cs typeface="Nunito"/>
              <a:sym typeface="Nunito"/>
            </a:endParaRPr>
          </a:p>
          <a:p>
            <a:pPr indent="0" lvl="0" marL="1219170" marR="0" rtl="0" algn="ctr">
              <a:spcBef>
                <a:spcPts val="0"/>
              </a:spcBef>
              <a:spcAft>
                <a:spcPts val="0"/>
              </a:spcAft>
              <a:buNone/>
            </a:pPr>
            <a:r>
              <a:t/>
            </a:r>
            <a:endParaRPr b="0" i="0" sz="3200" u="sng" cap="none" strike="noStrike">
              <a:solidFill>
                <a:srgbClr val="000000"/>
              </a:solidFill>
              <a:latin typeface="Nunito"/>
              <a:ea typeface="Nunito"/>
              <a:cs typeface="Nunito"/>
              <a:sym typeface="Nunito"/>
            </a:endParaRPr>
          </a:p>
          <a:p>
            <a:pPr indent="0" lvl="0" marL="1219170" marR="0" rtl="0" algn="l">
              <a:spcBef>
                <a:spcPts val="0"/>
              </a:spcBef>
              <a:spcAft>
                <a:spcPts val="0"/>
              </a:spcAft>
              <a:buNone/>
            </a:pPr>
            <a:r>
              <a:t/>
            </a:r>
            <a:endParaRPr b="0" i="0" sz="3200" u="sng" cap="none" strike="noStrike">
              <a:solidFill>
                <a:srgbClr val="000000"/>
              </a:solidFill>
              <a:latin typeface="Nunito"/>
              <a:ea typeface="Nunito"/>
              <a:cs typeface="Nunito"/>
              <a:sym typeface="Nunito"/>
            </a:endParaRPr>
          </a:p>
          <a:p>
            <a:pPr indent="-457188" lvl="0" marL="609585" marR="0" rtl="0" algn="l">
              <a:spcBef>
                <a:spcPts val="0"/>
              </a:spcBef>
              <a:spcAft>
                <a:spcPts val="0"/>
              </a:spcAft>
              <a:buClr>
                <a:srgbClr val="000000"/>
              </a:buClr>
              <a:buSzPts val="1800"/>
              <a:buFont typeface="Nunito"/>
              <a:buAutoNum type="arabicPeriod"/>
            </a:pPr>
            <a:r>
              <a:rPr b="0" i="0" lang="en-US" sz="2400" u="none" cap="none" strike="noStrike">
                <a:solidFill>
                  <a:srgbClr val="000000"/>
                </a:solidFill>
                <a:latin typeface="Nunito"/>
                <a:ea typeface="Nunito"/>
                <a:cs typeface="Nunito"/>
                <a:sym typeface="Nunito"/>
              </a:rPr>
              <a:t>A problem focused history requires:</a:t>
            </a:r>
            <a:endParaRPr b="0" i="0" sz="2400" u="none" cap="none" strike="noStrike">
              <a:solidFill>
                <a:srgbClr val="000000"/>
              </a:solidFill>
              <a:latin typeface="Nunito"/>
              <a:ea typeface="Nunito"/>
              <a:cs typeface="Nunito"/>
              <a:sym typeface="Nunito"/>
            </a:endParaRPr>
          </a:p>
          <a:p>
            <a:pPr indent="0" lvl="0" marL="1219170" marR="0" rtl="0" algn="l">
              <a:spcBef>
                <a:spcPts val="0"/>
              </a:spcBef>
              <a:spcAft>
                <a:spcPts val="0"/>
              </a:spcAft>
              <a:buNone/>
            </a:pPr>
            <a:r>
              <a:t/>
            </a:r>
            <a:endParaRPr b="0" i="0" sz="2400" u="none" cap="none" strike="noStrike">
              <a:solidFill>
                <a:srgbClr val="000000"/>
              </a:solidFill>
              <a:latin typeface="Nunito"/>
              <a:ea typeface="Nunito"/>
              <a:cs typeface="Nunito"/>
              <a:sym typeface="Nunito"/>
            </a:endParaRPr>
          </a:p>
          <a:p>
            <a:pPr indent="-457189" lvl="2" marL="1828754" marR="0" rtl="0" algn="l">
              <a:spcBef>
                <a:spcPts val="0"/>
              </a:spcBef>
              <a:spcAft>
                <a:spcPts val="0"/>
              </a:spcAft>
              <a:buClr>
                <a:srgbClr val="000000"/>
              </a:buClr>
              <a:buSzPts val="1800"/>
              <a:buFont typeface="Nunito"/>
              <a:buChar char="■"/>
            </a:pPr>
            <a:r>
              <a:rPr b="0" i="0" lang="en-US" sz="2400" u="none" cap="none" strike="noStrike">
                <a:solidFill>
                  <a:srgbClr val="000000"/>
                </a:solidFill>
                <a:latin typeface="Nunito"/>
                <a:ea typeface="Nunito"/>
                <a:cs typeface="Nunito"/>
                <a:sym typeface="Nunito"/>
              </a:rPr>
              <a:t>documentation of the chief complaint (CC) </a:t>
            </a:r>
            <a:endParaRPr b="0" i="0" sz="2400" u="none" cap="none" strike="noStrike">
              <a:solidFill>
                <a:srgbClr val="000000"/>
              </a:solidFill>
              <a:latin typeface="Nunito"/>
              <a:ea typeface="Nunito"/>
              <a:cs typeface="Nunito"/>
              <a:sym typeface="Nunito"/>
            </a:endParaRPr>
          </a:p>
          <a:p>
            <a:pPr indent="-457189" lvl="2" marL="1828754" marR="0" rtl="0" algn="l">
              <a:spcBef>
                <a:spcPts val="0"/>
              </a:spcBef>
              <a:spcAft>
                <a:spcPts val="0"/>
              </a:spcAft>
              <a:buClr>
                <a:srgbClr val="000000"/>
              </a:buClr>
              <a:buSzPts val="1800"/>
              <a:buFont typeface="Nunito"/>
              <a:buChar char="■"/>
            </a:pPr>
            <a:r>
              <a:rPr b="0" i="0" lang="en-US" sz="2400" u="none" cap="none" strike="noStrike">
                <a:solidFill>
                  <a:srgbClr val="000000"/>
                </a:solidFill>
                <a:latin typeface="Nunito"/>
                <a:ea typeface="Nunito"/>
                <a:cs typeface="Nunito"/>
                <a:sym typeface="Nunito"/>
              </a:rPr>
              <a:t>a brief history of present illness (HPI), </a:t>
            </a:r>
            <a:endParaRPr b="0" i="0" sz="2400" u="none" cap="none" strike="noStrike">
              <a:solidFill>
                <a:srgbClr val="000000"/>
              </a:solidFill>
              <a:latin typeface="Nunito"/>
              <a:ea typeface="Nunito"/>
              <a:cs typeface="Nunito"/>
              <a:sym typeface="Nunito"/>
            </a:endParaRPr>
          </a:p>
          <a:p>
            <a:pPr indent="0" lvl="0" marL="1828754" marR="0" rtl="0" algn="l">
              <a:spcBef>
                <a:spcPts val="0"/>
              </a:spcBef>
              <a:spcAft>
                <a:spcPts val="0"/>
              </a:spcAft>
              <a:buNone/>
            </a:pPr>
            <a:r>
              <a:t/>
            </a:r>
            <a:endParaRPr b="0" i="0" sz="2400" u="none" cap="none" strike="noStrike">
              <a:solidFill>
                <a:srgbClr val="000000"/>
              </a:solidFill>
              <a:latin typeface="Nunito"/>
              <a:ea typeface="Nunito"/>
              <a:cs typeface="Nunito"/>
              <a:sym typeface="Nunito"/>
            </a:endParaRPr>
          </a:p>
          <a:p>
            <a:pPr indent="0" lvl="0" marL="0" marR="0" rtl="0" algn="l">
              <a:spcBef>
                <a:spcPts val="0"/>
              </a:spcBef>
              <a:spcAft>
                <a:spcPts val="0"/>
              </a:spcAft>
              <a:buNone/>
            </a:pPr>
            <a:r>
              <a:rPr b="0" i="0" lang="en-US" sz="2400" u="none" cap="none" strike="noStrike">
                <a:solidFill>
                  <a:srgbClr val="000000"/>
                </a:solidFill>
                <a:latin typeface="Nunito"/>
                <a:ea typeface="Nunito"/>
                <a:cs typeface="Nunito"/>
                <a:sym typeface="Nunito"/>
              </a:rPr>
              <a:t> 2.   A  detailed history requires:</a:t>
            </a:r>
            <a:endParaRPr b="0" i="0" sz="2400" u="none" cap="none" strike="noStrike">
              <a:solidFill>
                <a:srgbClr val="000000"/>
              </a:solidFill>
              <a:latin typeface="Nunito"/>
              <a:ea typeface="Nunito"/>
              <a:cs typeface="Nunito"/>
              <a:sym typeface="Nunito"/>
            </a:endParaRPr>
          </a:p>
          <a:p>
            <a:pPr indent="-457189" lvl="0" marL="1828754" marR="0" rtl="0" algn="l">
              <a:spcBef>
                <a:spcPts val="0"/>
              </a:spcBef>
              <a:spcAft>
                <a:spcPts val="0"/>
              </a:spcAft>
              <a:buClr>
                <a:srgbClr val="000000"/>
              </a:buClr>
              <a:buSzPts val="1800"/>
              <a:buFont typeface="Nunito"/>
              <a:buChar char="●"/>
            </a:pPr>
            <a:r>
              <a:rPr b="0" i="0" lang="en-US" sz="2400" u="none" cap="none" strike="noStrike">
                <a:solidFill>
                  <a:srgbClr val="000000"/>
                </a:solidFill>
                <a:latin typeface="Nunito"/>
                <a:ea typeface="Nunito"/>
                <a:cs typeface="Nunito"/>
                <a:sym typeface="Nunito"/>
              </a:rPr>
              <a:t>the documentation of a CC,</a:t>
            </a:r>
            <a:endParaRPr b="0" i="0" sz="2400" u="none" cap="none" strike="noStrike">
              <a:solidFill>
                <a:srgbClr val="000000"/>
              </a:solidFill>
              <a:latin typeface="Nunito"/>
              <a:ea typeface="Nunito"/>
              <a:cs typeface="Nunito"/>
              <a:sym typeface="Nunito"/>
            </a:endParaRPr>
          </a:p>
          <a:p>
            <a:pPr indent="-457189" lvl="0" marL="1828754" marR="0" rtl="0" algn="l">
              <a:spcBef>
                <a:spcPts val="0"/>
              </a:spcBef>
              <a:spcAft>
                <a:spcPts val="0"/>
              </a:spcAft>
              <a:buClr>
                <a:srgbClr val="000000"/>
              </a:buClr>
              <a:buSzPts val="1800"/>
              <a:buFont typeface="Nunito"/>
              <a:buChar char="●"/>
            </a:pPr>
            <a:r>
              <a:rPr b="0" i="0" lang="en-US" sz="2400" u="none" cap="none" strike="noStrike">
                <a:solidFill>
                  <a:srgbClr val="000000"/>
                </a:solidFill>
                <a:latin typeface="Nunito"/>
                <a:ea typeface="Nunito"/>
                <a:cs typeface="Nunito"/>
                <a:sym typeface="Nunito"/>
              </a:rPr>
              <a:t>an extended HPI, </a:t>
            </a:r>
            <a:endParaRPr b="0" i="0" sz="2400" u="none" cap="none" strike="noStrike">
              <a:solidFill>
                <a:srgbClr val="000000"/>
              </a:solidFill>
              <a:latin typeface="Nunito"/>
              <a:ea typeface="Nunito"/>
              <a:cs typeface="Nunito"/>
              <a:sym typeface="Nunito"/>
            </a:endParaRPr>
          </a:p>
          <a:p>
            <a:pPr indent="-457189" lvl="0" marL="1828754" marR="0" rtl="0" algn="l">
              <a:spcBef>
                <a:spcPts val="0"/>
              </a:spcBef>
              <a:spcAft>
                <a:spcPts val="0"/>
              </a:spcAft>
              <a:buClr>
                <a:srgbClr val="000000"/>
              </a:buClr>
              <a:buSzPts val="1800"/>
              <a:buFont typeface="Nunito"/>
              <a:buChar char="●"/>
            </a:pPr>
            <a:r>
              <a:rPr b="0" i="0" lang="en-US" sz="2400" u="none" cap="none" strike="noStrike">
                <a:solidFill>
                  <a:srgbClr val="000000"/>
                </a:solidFill>
                <a:latin typeface="Nunito"/>
                <a:ea typeface="Nunito"/>
                <a:cs typeface="Nunito"/>
                <a:sym typeface="Nunito"/>
              </a:rPr>
              <a:t>an extended review of systems (ROS), </a:t>
            </a:r>
            <a:endParaRPr b="0" i="0" sz="2400" u="none" cap="none" strike="noStrike">
              <a:solidFill>
                <a:srgbClr val="000000"/>
              </a:solidFill>
              <a:latin typeface="Nunito"/>
              <a:ea typeface="Nunito"/>
              <a:cs typeface="Nunito"/>
              <a:sym typeface="Nunito"/>
            </a:endParaRPr>
          </a:p>
          <a:p>
            <a:pPr indent="-457189" lvl="0" marL="1828754" marR="0" rtl="0" algn="l">
              <a:spcBef>
                <a:spcPts val="0"/>
              </a:spcBef>
              <a:spcAft>
                <a:spcPts val="0"/>
              </a:spcAft>
              <a:buClr>
                <a:srgbClr val="000000"/>
              </a:buClr>
              <a:buSzPts val="1800"/>
              <a:buFont typeface="Nunito"/>
              <a:buChar char="●"/>
            </a:pPr>
            <a:r>
              <a:rPr b="0" i="0" lang="en-US" sz="2400" u="none" cap="none" strike="noStrike">
                <a:solidFill>
                  <a:srgbClr val="000000"/>
                </a:solidFill>
                <a:latin typeface="Nunito"/>
                <a:ea typeface="Nunito"/>
                <a:cs typeface="Nunito"/>
                <a:sym typeface="Nunito"/>
              </a:rPr>
              <a:t>past, family, and/or social history (PFSH). </a:t>
            </a:r>
            <a:endParaRPr b="0" i="0" sz="2400" u="none" cap="none" strike="noStrike">
              <a:solidFill>
                <a:srgbClr val="000000"/>
              </a:solidFill>
              <a:latin typeface="Nunito"/>
              <a:ea typeface="Nunito"/>
              <a:cs typeface="Nunito"/>
              <a:sym typeface="Nunito"/>
            </a:endParaRPr>
          </a:p>
          <a:p>
            <a:pPr indent="0" lvl="0" marL="1828754" marR="0" rtl="0" algn="ctr">
              <a:spcBef>
                <a:spcPts val="0"/>
              </a:spcBef>
              <a:spcAft>
                <a:spcPts val="0"/>
              </a:spcAft>
              <a:buNone/>
            </a:pPr>
            <a:r>
              <a:t/>
            </a:r>
            <a:endParaRPr b="0" i="0" sz="2400" u="none" cap="none" strike="noStrike">
              <a:solidFill>
                <a:srgbClr val="000000"/>
              </a:solidFill>
              <a:latin typeface="Nunito"/>
              <a:ea typeface="Nunito"/>
              <a:cs typeface="Nunito"/>
              <a:sym typeface="Nunito"/>
            </a:endParaRPr>
          </a:p>
          <a:p>
            <a:pPr indent="0" lvl="0" marL="0" marR="0" rtl="0" algn="l">
              <a:spcBef>
                <a:spcPts val="0"/>
              </a:spcBef>
              <a:spcAft>
                <a:spcPts val="0"/>
              </a:spcAft>
              <a:buNone/>
            </a:pPr>
            <a:r>
              <a:t/>
            </a:r>
            <a:endParaRPr b="0" i="0" sz="1867" u="none" cap="none" strike="noStrike">
              <a:solidFill>
                <a:srgbClr val="000000"/>
              </a:solidFill>
              <a:latin typeface="Nunito"/>
              <a:ea typeface="Nunito"/>
              <a:cs typeface="Nunito"/>
              <a:sym typeface="Nunito"/>
            </a:endParaRPr>
          </a:p>
        </p:txBody>
      </p:sp>
      <p:pic>
        <p:nvPicPr>
          <p:cNvPr id="1016" name="Google Shape;1016;p62"/>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1017" name="Google Shape;1017;p62"/>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1" name="Shape 1021"/>
        <p:cNvGrpSpPr/>
        <p:nvPr/>
      </p:nvGrpSpPr>
      <p:grpSpPr>
        <a:xfrm>
          <a:off x="0" y="0"/>
          <a:ext cx="0" cy="0"/>
          <a:chOff x="0" y="0"/>
          <a:chExt cx="0" cy="0"/>
        </a:xfrm>
      </p:grpSpPr>
      <p:pic>
        <p:nvPicPr>
          <p:cNvPr id="1022" name="Google Shape;1022;p63"/>
          <p:cNvPicPr preferRelativeResize="0"/>
          <p:nvPr/>
        </p:nvPicPr>
        <p:blipFill rotWithShape="1">
          <a:blip r:embed="rId3">
            <a:alphaModFix/>
          </a:blip>
          <a:srcRect b="0" l="0" r="0" t="0"/>
          <a:stretch/>
        </p:blipFill>
        <p:spPr>
          <a:xfrm>
            <a:off x="462201" y="469467"/>
            <a:ext cx="10923899" cy="5480733"/>
          </a:xfrm>
          <a:prstGeom prst="rect">
            <a:avLst/>
          </a:prstGeom>
          <a:noFill/>
          <a:ln>
            <a:noFill/>
          </a:ln>
        </p:spPr>
      </p:pic>
      <p:pic>
        <p:nvPicPr>
          <p:cNvPr id="1023" name="Google Shape;1023;p63"/>
          <p:cNvPicPr preferRelativeResize="0"/>
          <p:nvPr/>
        </p:nvPicPr>
        <p:blipFill>
          <a:blip r:embed="rId4">
            <a:alphaModFix/>
          </a:blip>
          <a:stretch>
            <a:fillRect/>
          </a:stretch>
        </p:blipFill>
        <p:spPr>
          <a:xfrm>
            <a:off x="8034525" y="5715400"/>
            <a:ext cx="3876675" cy="742950"/>
          </a:xfrm>
          <a:prstGeom prst="rect">
            <a:avLst/>
          </a:prstGeom>
          <a:noFill/>
          <a:ln>
            <a:noFill/>
          </a:ln>
        </p:spPr>
      </p:pic>
      <p:sp>
        <p:nvSpPr>
          <p:cNvPr id="1024" name="Google Shape;1024;p63"/>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8" name="Shape 1028"/>
        <p:cNvGrpSpPr/>
        <p:nvPr/>
      </p:nvGrpSpPr>
      <p:grpSpPr>
        <a:xfrm>
          <a:off x="0" y="0"/>
          <a:ext cx="0" cy="0"/>
          <a:chOff x="0" y="0"/>
          <a:chExt cx="0" cy="0"/>
        </a:xfrm>
      </p:grpSpPr>
      <p:sp>
        <p:nvSpPr>
          <p:cNvPr id="1029" name="Google Shape;1029;p64"/>
          <p:cNvSpPr txBox="1"/>
          <p:nvPr>
            <p:ph type="title"/>
          </p:nvPr>
        </p:nvSpPr>
        <p:spPr>
          <a:xfrm>
            <a:off x="1495400" y="508133"/>
            <a:ext cx="5890800" cy="1757600"/>
          </a:xfrm>
          <a:prstGeom prst="rect">
            <a:avLst/>
          </a:prstGeom>
          <a:no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SzPts val="2800"/>
              <a:buNone/>
            </a:pPr>
            <a:r>
              <a:rPr lang="en-US"/>
              <a:t>The Assessment of Risk</a:t>
            </a:r>
            <a:endParaRPr/>
          </a:p>
        </p:txBody>
      </p:sp>
      <p:sp>
        <p:nvSpPr>
          <p:cNvPr id="1030" name="Google Shape;1030;p64"/>
          <p:cNvSpPr txBox="1"/>
          <p:nvPr>
            <p:ph idx="2" type="body"/>
          </p:nvPr>
        </p:nvSpPr>
        <p:spPr>
          <a:xfrm>
            <a:off x="7954367" y="605433"/>
            <a:ext cx="4574000" cy="18584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300"/>
              <a:buNone/>
            </a:pPr>
            <a:r>
              <a:t/>
            </a:r>
            <a:endParaRPr b="1"/>
          </a:p>
          <a:p>
            <a:pPr indent="-431788" lvl="0" marL="609585" rtl="0" algn="l">
              <a:lnSpc>
                <a:spcPct val="115000"/>
              </a:lnSpc>
              <a:spcBef>
                <a:spcPts val="0"/>
              </a:spcBef>
              <a:spcAft>
                <a:spcPts val="0"/>
              </a:spcAft>
              <a:buSzPts val="1500"/>
              <a:buChar char="●"/>
            </a:pPr>
            <a:r>
              <a:rPr lang="en-US" sz="2000"/>
              <a:t>Presenting problem(s)</a:t>
            </a:r>
            <a:endParaRPr sz="2000"/>
          </a:p>
          <a:p>
            <a:pPr indent="-431788" lvl="0" marL="609585" rtl="0" algn="l">
              <a:lnSpc>
                <a:spcPct val="115000"/>
              </a:lnSpc>
              <a:spcBef>
                <a:spcPts val="0"/>
              </a:spcBef>
              <a:spcAft>
                <a:spcPts val="0"/>
              </a:spcAft>
              <a:buSzPts val="1500"/>
              <a:buChar char="●"/>
            </a:pPr>
            <a:r>
              <a:rPr lang="en-US" sz="2000"/>
              <a:t>Diagnostic procedure(s) </a:t>
            </a:r>
            <a:endParaRPr sz="2000"/>
          </a:p>
          <a:p>
            <a:pPr indent="-431788" lvl="0" marL="609585" rtl="0" algn="l">
              <a:lnSpc>
                <a:spcPct val="115000"/>
              </a:lnSpc>
              <a:spcBef>
                <a:spcPts val="0"/>
              </a:spcBef>
              <a:spcAft>
                <a:spcPts val="0"/>
              </a:spcAft>
              <a:buSzPts val="1500"/>
              <a:buChar char="●"/>
            </a:pPr>
            <a:r>
              <a:rPr lang="en-US" sz="2000"/>
              <a:t>Possible management options</a:t>
            </a:r>
            <a:endParaRPr sz="2000"/>
          </a:p>
          <a:p>
            <a:pPr indent="0" lvl="0" marL="609585" rtl="0" algn="l">
              <a:lnSpc>
                <a:spcPct val="115000"/>
              </a:lnSpc>
              <a:spcBef>
                <a:spcPts val="2133"/>
              </a:spcBef>
              <a:spcAft>
                <a:spcPts val="0"/>
              </a:spcAft>
              <a:buSzPts val="1300"/>
              <a:buNone/>
            </a:pPr>
            <a:r>
              <a:t/>
            </a:r>
            <a:endParaRPr b="1" sz="2000"/>
          </a:p>
          <a:p>
            <a:pPr indent="0" lvl="0" marL="609585" rtl="0" algn="l">
              <a:lnSpc>
                <a:spcPct val="115000"/>
              </a:lnSpc>
              <a:spcBef>
                <a:spcPts val="2133"/>
              </a:spcBef>
              <a:spcAft>
                <a:spcPts val="0"/>
              </a:spcAft>
              <a:buSzPts val="1300"/>
              <a:buNone/>
            </a:pPr>
            <a:r>
              <a:t/>
            </a:r>
            <a:endParaRPr sz="2000"/>
          </a:p>
          <a:p>
            <a:pPr indent="0" lvl="0" marL="0" rtl="0" algn="l">
              <a:lnSpc>
                <a:spcPct val="115000"/>
              </a:lnSpc>
              <a:spcBef>
                <a:spcPts val="2133"/>
              </a:spcBef>
              <a:spcAft>
                <a:spcPts val="0"/>
              </a:spcAft>
              <a:buSzPts val="1300"/>
              <a:buNone/>
            </a:pPr>
            <a:r>
              <a:t/>
            </a:r>
            <a:endParaRPr sz="2000"/>
          </a:p>
          <a:p>
            <a:pPr indent="0" lvl="0" marL="0" rtl="0" algn="l">
              <a:lnSpc>
                <a:spcPct val="115000"/>
              </a:lnSpc>
              <a:spcBef>
                <a:spcPts val="2133"/>
              </a:spcBef>
              <a:spcAft>
                <a:spcPts val="2133"/>
              </a:spcAft>
              <a:buSzPts val="1300"/>
              <a:buNone/>
            </a:pPr>
            <a:r>
              <a:t/>
            </a:r>
            <a:endParaRPr sz="2000"/>
          </a:p>
        </p:txBody>
      </p:sp>
      <p:sp>
        <p:nvSpPr>
          <p:cNvPr id="1031" name="Google Shape;1031;p64"/>
          <p:cNvSpPr txBox="1"/>
          <p:nvPr/>
        </p:nvSpPr>
        <p:spPr>
          <a:xfrm>
            <a:off x="962200" y="2718567"/>
            <a:ext cx="9754800" cy="39508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b="0" i="0" lang="en-US" sz="3200" u="none" cap="none" strike="noStrike">
                <a:solidFill>
                  <a:srgbClr val="CC0000"/>
                </a:solidFill>
                <a:latin typeface="Nunito"/>
                <a:ea typeface="Nunito"/>
                <a:cs typeface="Nunito"/>
                <a:sym typeface="Nunito"/>
              </a:rPr>
              <a:t>The level of risk of significant complications, morbidity, and/or mortality can be:</a:t>
            </a:r>
            <a:endParaRPr b="0" i="0" sz="3200" u="none" cap="none" strike="noStrike">
              <a:solidFill>
                <a:srgbClr val="CC0000"/>
              </a:solidFill>
              <a:latin typeface="Nunito"/>
              <a:ea typeface="Nunito"/>
              <a:cs typeface="Nunito"/>
              <a:sym typeface="Nunito"/>
            </a:endParaRPr>
          </a:p>
          <a:p>
            <a:pPr indent="0" lvl="0" marL="0" marR="0" rtl="0" algn="ctr">
              <a:spcBef>
                <a:spcPts val="0"/>
              </a:spcBef>
              <a:spcAft>
                <a:spcPts val="0"/>
              </a:spcAft>
              <a:buNone/>
            </a:pPr>
            <a:r>
              <a:t/>
            </a:r>
            <a:endParaRPr b="0" i="0" sz="3200" u="none" cap="none" strike="noStrike">
              <a:solidFill>
                <a:srgbClr val="CC0000"/>
              </a:solidFill>
              <a:latin typeface="Nunito"/>
              <a:ea typeface="Nunito"/>
              <a:cs typeface="Nunito"/>
              <a:sym typeface="Nunito"/>
            </a:endParaRPr>
          </a:p>
          <a:p>
            <a:pPr indent="-507986" lvl="0" marL="609585" marR="0" rtl="0" algn="l">
              <a:spcBef>
                <a:spcPts val="0"/>
              </a:spcBef>
              <a:spcAft>
                <a:spcPts val="0"/>
              </a:spcAft>
              <a:buClr>
                <a:srgbClr val="CC0000"/>
              </a:buClr>
              <a:buSzPts val="2400"/>
              <a:buFont typeface="Nunito"/>
              <a:buAutoNum type="arabicPeriod"/>
            </a:pPr>
            <a:r>
              <a:rPr b="0" i="0" lang="en-US" sz="3200" u="none" cap="none" strike="noStrike">
                <a:solidFill>
                  <a:srgbClr val="CC0000"/>
                </a:solidFill>
                <a:latin typeface="Nunito"/>
                <a:ea typeface="Nunito"/>
                <a:cs typeface="Nunito"/>
                <a:sym typeface="Nunito"/>
              </a:rPr>
              <a:t>Minimal </a:t>
            </a:r>
            <a:endParaRPr b="0" i="0" sz="3200" u="none" cap="none" strike="noStrike">
              <a:solidFill>
                <a:srgbClr val="CC0000"/>
              </a:solidFill>
              <a:latin typeface="Nunito"/>
              <a:ea typeface="Nunito"/>
              <a:cs typeface="Nunito"/>
              <a:sym typeface="Nunito"/>
            </a:endParaRPr>
          </a:p>
          <a:p>
            <a:pPr indent="-507986" lvl="0" marL="609585" marR="0" rtl="0" algn="l">
              <a:spcBef>
                <a:spcPts val="0"/>
              </a:spcBef>
              <a:spcAft>
                <a:spcPts val="0"/>
              </a:spcAft>
              <a:buClr>
                <a:srgbClr val="CC0000"/>
              </a:buClr>
              <a:buSzPts val="2400"/>
              <a:buFont typeface="Nunito"/>
              <a:buAutoNum type="arabicPeriod"/>
            </a:pPr>
            <a:r>
              <a:rPr b="0" i="0" lang="en-US" sz="3200" u="none" cap="none" strike="noStrike">
                <a:solidFill>
                  <a:srgbClr val="CC0000"/>
                </a:solidFill>
                <a:latin typeface="Nunito"/>
                <a:ea typeface="Nunito"/>
                <a:cs typeface="Nunito"/>
                <a:sym typeface="Nunito"/>
              </a:rPr>
              <a:t>Low </a:t>
            </a:r>
            <a:endParaRPr b="0" i="0" sz="3200" u="none" cap="none" strike="noStrike">
              <a:solidFill>
                <a:srgbClr val="CC0000"/>
              </a:solidFill>
              <a:latin typeface="Nunito"/>
              <a:ea typeface="Nunito"/>
              <a:cs typeface="Nunito"/>
              <a:sym typeface="Nunito"/>
            </a:endParaRPr>
          </a:p>
          <a:p>
            <a:pPr indent="-507986" lvl="0" marL="609585" marR="0" rtl="0" algn="l">
              <a:spcBef>
                <a:spcPts val="0"/>
              </a:spcBef>
              <a:spcAft>
                <a:spcPts val="0"/>
              </a:spcAft>
              <a:buClr>
                <a:srgbClr val="CC0000"/>
              </a:buClr>
              <a:buSzPts val="2400"/>
              <a:buFont typeface="Nunito"/>
              <a:buAutoNum type="arabicPeriod"/>
            </a:pPr>
            <a:r>
              <a:rPr b="0" i="0" lang="en-US" sz="3200" u="none" cap="none" strike="noStrike">
                <a:solidFill>
                  <a:srgbClr val="CC0000"/>
                </a:solidFill>
                <a:latin typeface="Nunito"/>
                <a:ea typeface="Nunito"/>
                <a:cs typeface="Nunito"/>
                <a:sym typeface="Nunito"/>
              </a:rPr>
              <a:t>Moderate </a:t>
            </a:r>
            <a:endParaRPr b="0" i="0" sz="3200" u="none" cap="none" strike="noStrike">
              <a:solidFill>
                <a:srgbClr val="CC0000"/>
              </a:solidFill>
              <a:latin typeface="Nunito"/>
              <a:ea typeface="Nunito"/>
              <a:cs typeface="Nunito"/>
              <a:sym typeface="Nunito"/>
            </a:endParaRPr>
          </a:p>
          <a:p>
            <a:pPr indent="-507986" lvl="0" marL="609585" marR="0" rtl="0" algn="l">
              <a:spcBef>
                <a:spcPts val="0"/>
              </a:spcBef>
              <a:spcAft>
                <a:spcPts val="0"/>
              </a:spcAft>
              <a:buClr>
                <a:srgbClr val="CC0000"/>
              </a:buClr>
              <a:buSzPts val="2400"/>
              <a:buFont typeface="Nunito"/>
              <a:buAutoNum type="arabicPeriod"/>
            </a:pPr>
            <a:r>
              <a:rPr b="0" i="0" lang="en-US" sz="3200" u="none" cap="none" strike="noStrike">
                <a:solidFill>
                  <a:srgbClr val="CC0000"/>
                </a:solidFill>
                <a:latin typeface="Nunito"/>
                <a:ea typeface="Nunito"/>
                <a:cs typeface="Nunito"/>
                <a:sym typeface="Nunito"/>
              </a:rPr>
              <a:t>High</a:t>
            </a:r>
            <a:endParaRPr b="0" i="0" sz="3200" u="none" cap="none" strike="noStrike">
              <a:solidFill>
                <a:srgbClr val="CC0000"/>
              </a:solidFill>
              <a:latin typeface="Nunito"/>
              <a:ea typeface="Nunito"/>
              <a:cs typeface="Nunito"/>
              <a:sym typeface="Nunito"/>
            </a:endParaRPr>
          </a:p>
        </p:txBody>
      </p:sp>
      <p:pic>
        <p:nvPicPr>
          <p:cNvPr id="1032" name="Google Shape;1032;p64"/>
          <p:cNvPicPr preferRelativeResize="0"/>
          <p:nvPr/>
        </p:nvPicPr>
        <p:blipFill>
          <a:blip r:embed="rId3">
            <a:alphaModFix/>
          </a:blip>
          <a:stretch>
            <a:fillRect/>
          </a:stretch>
        </p:blipFill>
        <p:spPr>
          <a:xfrm>
            <a:off x="8034525" y="5715400"/>
            <a:ext cx="3876675" cy="742950"/>
          </a:xfrm>
          <a:prstGeom prst="rect">
            <a:avLst/>
          </a:prstGeom>
          <a:noFill/>
          <a:ln>
            <a:noFill/>
          </a:ln>
        </p:spPr>
      </p:pic>
      <p:sp>
        <p:nvSpPr>
          <p:cNvPr id="1033" name="Google Shape;1033;p64"/>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7" name="Shape 1037"/>
        <p:cNvGrpSpPr/>
        <p:nvPr/>
      </p:nvGrpSpPr>
      <p:grpSpPr>
        <a:xfrm>
          <a:off x="0" y="0"/>
          <a:ext cx="0" cy="0"/>
          <a:chOff x="0" y="0"/>
          <a:chExt cx="0" cy="0"/>
        </a:xfrm>
      </p:grpSpPr>
      <p:pic>
        <p:nvPicPr>
          <p:cNvPr id="1038" name="Google Shape;1038;p65"/>
          <p:cNvPicPr preferRelativeResize="0"/>
          <p:nvPr/>
        </p:nvPicPr>
        <p:blipFill rotWithShape="1">
          <a:blip r:embed="rId3">
            <a:alphaModFix/>
          </a:blip>
          <a:srcRect b="0" l="0" r="0" t="0"/>
          <a:stretch/>
        </p:blipFill>
        <p:spPr>
          <a:xfrm>
            <a:off x="1781633" y="349033"/>
            <a:ext cx="8991168" cy="5782600"/>
          </a:xfrm>
          <a:prstGeom prst="rect">
            <a:avLst/>
          </a:prstGeom>
          <a:noFill/>
          <a:ln>
            <a:noFill/>
          </a:ln>
        </p:spPr>
      </p:pic>
      <p:pic>
        <p:nvPicPr>
          <p:cNvPr id="1039" name="Google Shape;1039;p65"/>
          <p:cNvPicPr preferRelativeResize="0"/>
          <p:nvPr/>
        </p:nvPicPr>
        <p:blipFill>
          <a:blip r:embed="rId4">
            <a:alphaModFix/>
          </a:blip>
          <a:stretch>
            <a:fillRect/>
          </a:stretch>
        </p:blipFill>
        <p:spPr>
          <a:xfrm>
            <a:off x="8034525" y="5715400"/>
            <a:ext cx="3876675" cy="742950"/>
          </a:xfrm>
          <a:prstGeom prst="rect">
            <a:avLst/>
          </a:prstGeom>
          <a:noFill/>
          <a:ln>
            <a:noFill/>
          </a:ln>
        </p:spPr>
      </p:pic>
      <p:sp>
        <p:nvSpPr>
          <p:cNvPr id="1040" name="Google Shape;1040;p65"/>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4" name="Shape 1044"/>
        <p:cNvGrpSpPr/>
        <p:nvPr/>
      </p:nvGrpSpPr>
      <p:grpSpPr>
        <a:xfrm>
          <a:off x="0" y="0"/>
          <a:ext cx="0" cy="0"/>
          <a:chOff x="0" y="0"/>
          <a:chExt cx="0" cy="0"/>
        </a:xfrm>
      </p:grpSpPr>
      <p:pic>
        <p:nvPicPr>
          <p:cNvPr id="1045" name="Google Shape;1045;p66"/>
          <p:cNvPicPr preferRelativeResize="0"/>
          <p:nvPr/>
        </p:nvPicPr>
        <p:blipFill rotWithShape="1">
          <a:blip r:embed="rId3">
            <a:alphaModFix/>
          </a:blip>
          <a:srcRect b="0" l="0" r="0" t="0"/>
          <a:stretch/>
        </p:blipFill>
        <p:spPr>
          <a:xfrm>
            <a:off x="1735733" y="70401"/>
            <a:ext cx="9027632" cy="3070167"/>
          </a:xfrm>
          <a:prstGeom prst="rect">
            <a:avLst/>
          </a:prstGeom>
          <a:noFill/>
          <a:ln>
            <a:noFill/>
          </a:ln>
        </p:spPr>
      </p:pic>
      <p:pic>
        <p:nvPicPr>
          <p:cNvPr id="1046" name="Google Shape;1046;p66"/>
          <p:cNvPicPr preferRelativeResize="0"/>
          <p:nvPr/>
        </p:nvPicPr>
        <p:blipFill rotWithShape="1">
          <a:blip r:embed="rId4">
            <a:alphaModFix/>
          </a:blip>
          <a:srcRect b="0" l="0" r="0" t="0"/>
          <a:stretch/>
        </p:blipFill>
        <p:spPr>
          <a:xfrm>
            <a:off x="1735734" y="3140567"/>
            <a:ext cx="9084232" cy="3556333"/>
          </a:xfrm>
          <a:prstGeom prst="rect">
            <a:avLst/>
          </a:prstGeom>
          <a:noFill/>
          <a:ln>
            <a:noFill/>
          </a:ln>
        </p:spPr>
      </p:pic>
      <p:sp>
        <p:nvSpPr>
          <p:cNvPr id="1047" name="Google Shape;1047;p66"/>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5"/>
              </a:rPr>
              <a:t>http://medwave.io</a:t>
            </a:r>
            <a:endParaRPr>
              <a:latin typeface="Twentieth Century"/>
              <a:ea typeface="Twentieth Century"/>
              <a:cs typeface="Twentieth Century"/>
              <a:sym typeface="Twentieth Century"/>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1" name="Shape 1051"/>
        <p:cNvGrpSpPr/>
        <p:nvPr/>
      </p:nvGrpSpPr>
      <p:grpSpPr>
        <a:xfrm>
          <a:off x="0" y="0"/>
          <a:ext cx="0" cy="0"/>
          <a:chOff x="0" y="0"/>
          <a:chExt cx="0" cy="0"/>
        </a:xfrm>
      </p:grpSpPr>
      <p:pic>
        <p:nvPicPr>
          <p:cNvPr id="1052" name="Google Shape;1052;p67"/>
          <p:cNvPicPr preferRelativeResize="0"/>
          <p:nvPr/>
        </p:nvPicPr>
        <p:blipFill rotWithShape="1">
          <a:blip r:embed="rId3">
            <a:alphaModFix/>
          </a:blip>
          <a:srcRect b="0" l="0" r="0" t="0"/>
          <a:stretch/>
        </p:blipFill>
        <p:spPr>
          <a:xfrm>
            <a:off x="443367" y="198100"/>
            <a:ext cx="10970901" cy="6362365"/>
          </a:xfrm>
          <a:prstGeom prst="rect">
            <a:avLst/>
          </a:prstGeom>
          <a:noFill/>
          <a:ln>
            <a:noFill/>
          </a:ln>
        </p:spPr>
      </p:pic>
      <p:sp>
        <p:nvSpPr>
          <p:cNvPr id="1053" name="Google Shape;1053;p67"/>
          <p:cNvSpPr txBox="1"/>
          <p:nvPr/>
        </p:nvSpPr>
        <p:spPr>
          <a:xfrm>
            <a:off x="5610900" y="6299075"/>
            <a:ext cx="6300300" cy="73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u="sng">
                <a:solidFill>
                  <a:schemeClr val="hlink"/>
                </a:solidFill>
                <a:latin typeface="Twentieth Century"/>
                <a:ea typeface="Twentieth Century"/>
                <a:cs typeface="Twentieth Century"/>
                <a:sym typeface="Twentieth Century"/>
                <a:hlinkClick r:id="rId4"/>
              </a:rPr>
              <a:t>http://medwave.io</a:t>
            </a:r>
            <a:endParaRPr>
              <a:latin typeface="Twentieth Century"/>
              <a:ea typeface="Twentieth Century"/>
              <a:cs typeface="Twentieth Century"/>
              <a:sym typeface="Twentieth Century"/>
            </a:endParaRPr>
          </a:p>
        </p:txBody>
      </p:sp>
    </p:spTree>
  </p:cSld>
  <p:clrMapOvr>
    <a:masterClrMapping/>
  </p:clrMapOvr>
</p:sld>
</file>

<file path=ppt/theme/theme1.xml><?xml version="1.0" encoding="utf-8"?>
<a:theme xmlns:a="http://schemas.openxmlformats.org/drawingml/2006/main" xmlns:r="http://schemas.openxmlformats.org/officeDocument/2006/relationships" name="Circuit">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2019-06-24T00:26:00Z</dcterms:created>
  <dc:creator>laurenlau84@outlook.com</dc:creator>
</cp:coreProperties>
</file>